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53" r:id="rId3"/>
    <p:sldId id="290" r:id="rId4"/>
    <p:sldId id="421" r:id="rId5"/>
    <p:sldId id="422" r:id="rId6"/>
    <p:sldId id="378" r:id="rId7"/>
    <p:sldId id="379" r:id="rId8"/>
    <p:sldId id="380" r:id="rId9"/>
    <p:sldId id="381" r:id="rId10"/>
    <p:sldId id="382" r:id="rId11"/>
    <p:sldId id="292" r:id="rId12"/>
    <p:sldId id="354" r:id="rId13"/>
    <p:sldId id="355" r:id="rId14"/>
    <p:sldId id="357" r:id="rId15"/>
    <p:sldId id="358" r:id="rId16"/>
    <p:sldId id="359" r:id="rId17"/>
    <p:sldId id="360" r:id="rId18"/>
    <p:sldId id="368" r:id="rId19"/>
    <p:sldId id="369" r:id="rId20"/>
    <p:sldId id="392" r:id="rId21"/>
    <p:sldId id="393" r:id="rId22"/>
    <p:sldId id="375" r:id="rId23"/>
    <p:sldId id="386" r:id="rId24"/>
    <p:sldId id="389" r:id="rId25"/>
    <p:sldId id="395" r:id="rId26"/>
    <p:sldId id="397" r:id="rId27"/>
    <p:sldId id="457" r:id="rId28"/>
    <p:sldId id="399" r:id="rId29"/>
    <p:sldId id="400" r:id="rId30"/>
    <p:sldId id="401" r:id="rId31"/>
    <p:sldId id="402" r:id="rId32"/>
    <p:sldId id="403" r:id="rId33"/>
    <p:sldId id="456" r:id="rId34"/>
    <p:sldId id="420" r:id="rId35"/>
    <p:sldId id="407" r:id="rId36"/>
  </p:sldIdLst>
  <p:sldSz cx="9144000" cy="5143500" type="screen16x9"/>
  <p:notesSz cx="6858000" cy="9144000"/>
  <p:embeddedFontLst>
    <p:embeddedFont>
      <p:font typeface="Roboto Medium" panose="02000000000000000000"/>
      <p:italic r:id="rId43"/>
      <p:boldItalic r:id="rId44"/>
    </p:embeddedFont>
    <p:embeddedFont>
      <p:font typeface="Roboto Light" panose="02000000000000000000"/>
      <p:italic r:id="rId45"/>
      <p:boldItalic r:id="rId46"/>
    </p:embeddedFont>
    <p:embeddedFont>
      <p:font typeface="Roboto" panose="02000000000000000000"/>
      <p:italic r:id="rId47"/>
      <p:boldItalic r:id="rId48"/>
    </p:embeddedFont>
    <p:embeddedFont>
      <p:font typeface="微软雅黑" panose="020B0503020204020204" charset="-122"/>
      <p:regular r:id="rId49"/>
    </p:embeddedFont>
  </p:embeddedFontLst>
  <p:custDataLst>
    <p:tags r:id="rId50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40" autoAdjust="0"/>
    <p:restoredTop sz="94717" autoAdjust="0"/>
  </p:normalViewPr>
  <p:slideViewPr>
    <p:cSldViewPr snapToGrid="0">
      <p:cViewPr varScale="1">
        <p:scale>
          <a:sx n="107" d="100"/>
          <a:sy n="107" d="100"/>
        </p:scale>
        <p:origin x="1003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gs" Target="tags/tag171.xml"/><Relationship Id="rId5" Type="http://schemas.openxmlformats.org/officeDocument/2006/relationships/slide" Target="slides/slide3.xml"/><Relationship Id="rId49" Type="http://schemas.openxmlformats.org/officeDocument/2006/relationships/font" Target="fonts/font7.fntdata"/><Relationship Id="rId48" Type="http://schemas.openxmlformats.org/officeDocument/2006/relationships/font" Target="fonts/font6.fntdata"/><Relationship Id="rId47" Type="http://schemas.openxmlformats.org/officeDocument/2006/relationships/font" Target="fonts/font5.fntdata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87464-FC9F-4436-B802-A126A5C3E5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A9DC0-F240-474A-BBD8-8A15BC0B96C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/ brandmark">
  <p:cSld name="TITLE_ONLY_1">
    <p:bg>
      <p:bgPr>
        <a:solidFill>
          <a:srgbClr val="282828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2"/>
          <p:cNvSpPr txBox="1">
            <a:spLocks noGrp="1"/>
          </p:cNvSpPr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Font typeface="Roboto Medium" panose="02000000000000000000"/>
              <a:buNone/>
              <a:defRPr>
                <a:solidFill>
                  <a:srgbClr val="B4B5B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4" name="Google Shape;454;p12"/>
          <p:cNvSpPr txBox="1">
            <a:spLocks noGrp="1"/>
          </p:cNvSpPr>
          <p:nvPr>
            <p:ph type="body" idx="1"/>
          </p:nvPr>
        </p:nvSpPr>
        <p:spPr>
          <a:xfrm>
            <a:off x="311700" y="11255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2400"/>
              <a:buFont typeface="Roboto" panose="02000000000000000000"/>
              <a:buChar char="●"/>
              <a:defRPr sz="2400">
                <a:solidFill>
                  <a:srgbClr val="F1F3F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2pPr>
            <a:lvl3pPr marL="1371600" lvl="2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3pPr>
            <a:lvl4pPr marL="1828800" lvl="3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4pPr>
            <a:lvl5pPr marL="2286000" lvl="4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5pPr>
            <a:lvl6pPr marL="2743200" lvl="5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6pPr>
            <a:lvl7pPr marL="3200400" lvl="6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7pPr>
            <a:lvl8pPr marL="3657600" lvl="7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8pPr>
            <a:lvl9pPr marL="4114800" lvl="8" indent="-3175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282828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 panose="02000000000000000000"/>
              <a:buNone/>
              <a:defRPr sz="42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 panose="02000000000000000000"/>
              <a:buNone/>
              <a:defRPr sz="42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 panose="02000000000000000000"/>
              <a:buNone/>
              <a:defRPr sz="42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 panose="02000000000000000000"/>
              <a:buNone/>
              <a:defRPr sz="42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 panose="02000000000000000000"/>
              <a:buNone/>
              <a:defRPr sz="42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 panose="02000000000000000000"/>
              <a:buNone/>
              <a:defRPr sz="42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 panose="02000000000000000000"/>
              <a:buNone/>
              <a:defRPr sz="42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 panose="02000000000000000000"/>
              <a:buNone/>
              <a:defRPr sz="42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 panose="02000000000000000000"/>
              <a:buNone/>
              <a:defRPr sz="42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9pPr>
          </a:lstStyle>
          <a:p/>
        </p:txBody>
      </p:sp>
      <p:sp>
        <p:nvSpPr>
          <p:cNvPr id="559" name="Google Shape;559;p1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100"/>
              <a:buFont typeface="Roboto Light" panose="02000000000000000000"/>
              <a:buNone/>
              <a:defRPr sz="2100">
                <a:solidFill>
                  <a:srgbClr val="B4B5B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0" name="Google Shape;560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400"/>
              <a:buFont typeface="Roboto" panose="02000000000000000000"/>
              <a:buChar char="●"/>
              <a:defRPr>
                <a:solidFill>
                  <a:srgbClr val="B4B5B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Char char="○"/>
              <a:defRPr>
                <a:solidFill>
                  <a:srgbClr val="B4B5B1"/>
                </a:solidFill>
              </a:defRPr>
            </a:lvl2pPr>
            <a:lvl3pPr marL="1371600" lvl="2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Char char="■"/>
              <a:defRPr>
                <a:solidFill>
                  <a:srgbClr val="B4B5B1"/>
                </a:solidFill>
              </a:defRPr>
            </a:lvl3pPr>
            <a:lvl4pPr marL="1828800" lvl="3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Char char="●"/>
              <a:defRPr>
                <a:solidFill>
                  <a:srgbClr val="B4B5B1"/>
                </a:solidFill>
              </a:defRPr>
            </a:lvl4pPr>
            <a:lvl5pPr marL="2286000" lvl="4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Char char="○"/>
              <a:defRPr>
                <a:solidFill>
                  <a:srgbClr val="B4B5B1"/>
                </a:solidFill>
              </a:defRPr>
            </a:lvl5pPr>
            <a:lvl6pPr marL="2743200" lvl="5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Char char="■"/>
              <a:defRPr>
                <a:solidFill>
                  <a:srgbClr val="B4B5B1"/>
                </a:solidFill>
              </a:defRPr>
            </a:lvl6pPr>
            <a:lvl7pPr marL="3200400" lvl="6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Char char="●"/>
              <a:defRPr>
                <a:solidFill>
                  <a:srgbClr val="B4B5B1"/>
                </a:solidFill>
              </a:defRPr>
            </a:lvl7pPr>
            <a:lvl8pPr marL="3657600" lvl="7" indent="-3175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Char char="○"/>
              <a:defRPr>
                <a:solidFill>
                  <a:srgbClr val="B4B5B1"/>
                </a:solidFill>
              </a:defRPr>
            </a:lvl8pPr>
            <a:lvl9pPr marL="4114800" lvl="8" indent="-3175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B4B5B1"/>
              </a:buClr>
              <a:buSzPts val="1400"/>
              <a:buChar char="■"/>
              <a:defRPr>
                <a:solidFill>
                  <a:srgbClr val="B4B5B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split">
  <p:cSld name="SECTION_TITLE_AND_DESCRIPTION_2">
    <p:bg>
      <p:bgPr>
        <a:solidFill>
          <a:srgbClr val="282828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7"/>
          <p:cNvSpPr txBox="1">
            <a:spLocks noGrp="1"/>
          </p:cNvSpPr>
          <p:nvPr>
            <p:ph type="title"/>
          </p:nvPr>
        </p:nvSpPr>
        <p:spPr>
          <a:xfrm>
            <a:off x="311700" y="265675"/>
            <a:ext cx="405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Font typeface="Roboto Medium" panose="02000000000000000000"/>
              <a:buNone/>
              <a:defRPr>
                <a:solidFill>
                  <a:srgbClr val="B4B5B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4" name="Google Shape;594;p17"/>
          <p:cNvSpPr txBox="1">
            <a:spLocks noGrp="1"/>
          </p:cNvSpPr>
          <p:nvPr>
            <p:ph type="body" idx="1"/>
          </p:nvPr>
        </p:nvSpPr>
        <p:spPr>
          <a:xfrm>
            <a:off x="311700" y="1125525"/>
            <a:ext cx="4055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2400"/>
              <a:buFont typeface="Roboto" panose="02000000000000000000"/>
              <a:buChar char="●"/>
              <a:defRPr sz="2400">
                <a:solidFill>
                  <a:srgbClr val="F1F3F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2pPr>
            <a:lvl3pPr marL="1371600" lvl="2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3pPr>
            <a:lvl4pPr marL="1828800" lvl="3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4pPr>
            <a:lvl5pPr marL="2286000" lvl="4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5pPr>
            <a:lvl6pPr marL="2743200" lvl="5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6pPr>
            <a:lvl7pPr marL="3200400" lvl="6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7pPr>
            <a:lvl8pPr marL="3657600" lvl="7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8pPr>
            <a:lvl9pPr marL="4114800" lvl="8" indent="-3175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9pPr>
          </a:lstStyle>
          <a:p/>
        </p:txBody>
      </p:sp>
      <p:sp>
        <p:nvSpPr>
          <p:cNvPr id="596" name="Google Shape;596;p17"/>
          <p:cNvSpPr txBox="1">
            <a:spLocks noGrp="1"/>
          </p:cNvSpPr>
          <p:nvPr>
            <p:ph type="body" idx="2"/>
          </p:nvPr>
        </p:nvSpPr>
        <p:spPr>
          <a:xfrm>
            <a:off x="4830450" y="1125525"/>
            <a:ext cx="4055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400"/>
              <a:buFont typeface="Roboto" panose="02000000000000000000"/>
              <a:buChar char="●"/>
              <a:defRPr sz="2400">
                <a:solidFill>
                  <a:srgbClr val="28282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Char char="○"/>
              <a:defRPr>
                <a:solidFill>
                  <a:srgbClr val="282828"/>
                </a:solidFill>
              </a:defRPr>
            </a:lvl2pPr>
            <a:lvl3pPr marL="1371600" lvl="2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Char char="■"/>
              <a:defRPr>
                <a:solidFill>
                  <a:srgbClr val="282828"/>
                </a:solidFill>
              </a:defRPr>
            </a:lvl3pPr>
            <a:lvl4pPr marL="1828800" lvl="3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Char char="●"/>
              <a:defRPr>
                <a:solidFill>
                  <a:srgbClr val="282828"/>
                </a:solidFill>
              </a:defRPr>
            </a:lvl4pPr>
            <a:lvl5pPr marL="2286000" lvl="4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Char char="○"/>
              <a:defRPr>
                <a:solidFill>
                  <a:srgbClr val="282828"/>
                </a:solidFill>
              </a:defRPr>
            </a:lvl5pPr>
            <a:lvl6pPr marL="2743200" lvl="5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Char char="■"/>
              <a:defRPr>
                <a:solidFill>
                  <a:srgbClr val="282828"/>
                </a:solidFill>
              </a:defRPr>
            </a:lvl6pPr>
            <a:lvl7pPr marL="3200400" lvl="6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Char char="●"/>
              <a:defRPr>
                <a:solidFill>
                  <a:srgbClr val="282828"/>
                </a:solidFill>
              </a:defRPr>
            </a:lvl7pPr>
            <a:lvl8pPr marL="3657600" lvl="7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82828"/>
              </a:buClr>
              <a:buSzPts val="1400"/>
              <a:buChar char="○"/>
              <a:defRPr>
                <a:solidFill>
                  <a:srgbClr val="282828"/>
                </a:solidFill>
              </a:defRPr>
            </a:lvl8pPr>
            <a:lvl9pPr marL="4114800" lvl="8" indent="-3175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282828"/>
              </a:buClr>
              <a:buSzPts val="1400"/>
              <a:buChar char="■"/>
              <a:defRPr>
                <a:solidFill>
                  <a:srgbClr val="28282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two columns">
  <p:cSld name="SECTION_TITLE_AND_DESCRIPTION_1">
    <p:bg>
      <p:bgPr>
        <a:solidFill>
          <a:srgbClr val="282828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0"/>
          <p:cNvSpPr txBox="1">
            <a:spLocks noGrp="1"/>
          </p:cNvSpPr>
          <p:nvPr>
            <p:ph type="title"/>
          </p:nvPr>
        </p:nvSpPr>
        <p:spPr>
          <a:xfrm>
            <a:off x="264450" y="15316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 panose="02000000000000000000"/>
              <a:buNone/>
              <a:defRPr sz="42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 panose="02000000000000000000"/>
              <a:buNone/>
              <a:defRPr sz="42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 panose="02000000000000000000"/>
              <a:buNone/>
              <a:defRPr sz="42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 panose="02000000000000000000"/>
              <a:buNone/>
              <a:defRPr sz="42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 panose="02000000000000000000"/>
              <a:buNone/>
              <a:defRPr sz="42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 panose="02000000000000000000"/>
              <a:buNone/>
              <a:defRPr sz="42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 panose="02000000000000000000"/>
              <a:buNone/>
              <a:defRPr sz="42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 panose="02000000000000000000"/>
              <a:buNone/>
              <a:defRPr sz="42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 panose="02000000000000000000"/>
              <a:buNone/>
              <a:defRPr sz="42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9pPr>
          </a:lstStyle>
          <a:p/>
        </p:txBody>
      </p:sp>
      <p:sp>
        <p:nvSpPr>
          <p:cNvPr id="697" name="Google Shape;697;p20"/>
          <p:cNvSpPr txBox="1">
            <a:spLocks noGrp="1"/>
          </p:cNvSpPr>
          <p:nvPr>
            <p:ph type="subTitle" idx="1"/>
          </p:nvPr>
        </p:nvSpPr>
        <p:spPr>
          <a:xfrm>
            <a:off x="264450" y="31015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100"/>
              <a:buFont typeface="Roboto Light" panose="02000000000000000000"/>
              <a:buNone/>
              <a:defRPr sz="2100">
                <a:solidFill>
                  <a:srgbClr val="B4B5B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9" name="Google Shape;699;p20"/>
          <p:cNvSpPr txBox="1">
            <a:spLocks noGrp="1"/>
          </p:cNvSpPr>
          <p:nvPr>
            <p:ph type="title" idx="2"/>
          </p:nvPr>
        </p:nvSpPr>
        <p:spPr>
          <a:xfrm>
            <a:off x="4834350" y="15316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 panose="02000000000000000000"/>
              <a:buNone/>
              <a:defRPr sz="42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 panose="02000000000000000000"/>
              <a:buNone/>
              <a:defRPr sz="42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 panose="02000000000000000000"/>
              <a:buNone/>
              <a:defRPr sz="42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 panose="02000000000000000000"/>
              <a:buNone/>
              <a:defRPr sz="42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 panose="02000000000000000000"/>
              <a:buNone/>
              <a:defRPr sz="42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 panose="02000000000000000000"/>
              <a:buNone/>
              <a:defRPr sz="42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 panose="02000000000000000000"/>
              <a:buNone/>
              <a:defRPr sz="42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 panose="02000000000000000000"/>
              <a:buNone/>
              <a:defRPr sz="42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4200"/>
              <a:buFont typeface="Roboto Medium" panose="02000000000000000000"/>
              <a:buNone/>
              <a:defRPr sz="42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9pPr>
          </a:lstStyle>
          <a:p/>
        </p:txBody>
      </p:sp>
      <p:sp>
        <p:nvSpPr>
          <p:cNvPr id="700" name="Google Shape;700;p20"/>
          <p:cNvSpPr txBox="1">
            <a:spLocks noGrp="1"/>
          </p:cNvSpPr>
          <p:nvPr>
            <p:ph type="subTitle" idx="3"/>
          </p:nvPr>
        </p:nvSpPr>
        <p:spPr>
          <a:xfrm>
            <a:off x="4834350" y="31015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100"/>
              <a:buFont typeface="Roboto Light" panose="02000000000000000000"/>
              <a:buNone/>
              <a:defRPr sz="2100">
                <a:solidFill>
                  <a:srgbClr val="B4B5B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rgbClr val="282828"/>
        </a:solidFill>
        <a:effectLst/>
      </p:bgPr>
    </p:bg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12000"/>
              <a:buFont typeface="Roboto Medium" panose="02000000000000000000"/>
              <a:buNone/>
              <a:defRPr sz="12000">
                <a:solidFill>
                  <a:srgbClr val="B4B5B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7" name="Google Shape;797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2400"/>
              <a:buFont typeface="Roboto" panose="02000000000000000000"/>
              <a:buChar char="●"/>
              <a:defRPr>
                <a:solidFill>
                  <a:srgbClr val="F1F3F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2pPr>
            <a:lvl3pPr marL="1371600" lvl="2" indent="-31750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3pPr>
            <a:lvl4pPr marL="1828800" lvl="3" indent="-31750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4pPr>
            <a:lvl5pPr marL="2286000" lvl="4" indent="-31750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5pPr>
            <a:lvl6pPr marL="2743200" lvl="5" indent="-31750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6pPr>
            <a:lvl7pPr marL="3200400" lvl="6" indent="-31750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7pPr>
            <a:lvl8pPr marL="3657600" lvl="7" indent="-317500" algn="ct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8pPr>
            <a:lvl9pPr marL="4114800" lvl="8" indent="-317500" algn="ctr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2">
    <p:bg>
      <p:bgPr>
        <a:solidFill>
          <a:srgbClr val="282828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>
  <p:cSld name="BLANK_1">
    <p:bg>
      <p:bgPr>
        <a:solidFill>
          <a:srgbClr val="F1F3F2"/>
        </a:solidFill>
        <a:effectLst/>
      </p:bgPr>
    </p:bg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No-BG">
  <p:cSld name="TITLE_2_1">
    <p:bg>
      <p:bgPr>
        <a:solidFill>
          <a:srgbClr val="282828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ctrTitle"/>
          </p:nvPr>
        </p:nvSpPr>
        <p:spPr>
          <a:xfrm>
            <a:off x="311708" y="58996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3600"/>
              <a:buFont typeface="Roboto Medium" panose="02000000000000000000"/>
              <a:buNone/>
              <a:defRPr sz="36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5" name="Google Shape;185;p6"/>
          <p:cNvSpPr txBox="1">
            <a:spLocks noGrp="1"/>
          </p:cNvSpPr>
          <p:nvPr>
            <p:ph type="subTitle" idx="1"/>
          </p:nvPr>
        </p:nvSpPr>
        <p:spPr>
          <a:xfrm>
            <a:off x="311700" y="30300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Font typeface="Roboto Light" panose="02000000000000000000"/>
              <a:buNone/>
              <a:defRPr sz="2800">
                <a:solidFill>
                  <a:srgbClr val="B4B5B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86" name="Google Shape;186;p6"/>
          <p:cNvCxnSpPr/>
          <p:nvPr/>
        </p:nvCxnSpPr>
        <p:spPr>
          <a:xfrm>
            <a:off x="4177800" y="2862725"/>
            <a:ext cx="788400" cy="0"/>
          </a:xfrm>
          <a:prstGeom prst="straightConnector1">
            <a:avLst/>
          </a:prstGeom>
          <a:noFill/>
          <a:ln w="9525" cap="flat" cmpd="sng">
            <a:solidFill>
              <a:srgbClr val="FF186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rgbClr val="282828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"/>
          <p:cNvSpPr txBox="1">
            <a:spLocks noGrp="1"/>
          </p:cNvSpPr>
          <p:nvPr>
            <p:ph type="ctrTitle"/>
          </p:nvPr>
        </p:nvSpPr>
        <p:spPr>
          <a:xfrm>
            <a:off x="311708" y="58996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3600"/>
              <a:buFont typeface="Roboto Medium" panose="02000000000000000000"/>
              <a:buNone/>
              <a:defRPr sz="36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-lines">
  <p:cSld name="SECTION_HEADER_3">
    <p:bg>
      <p:bgPr>
        <a:solidFill>
          <a:srgbClr val="282828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"/>
          <p:cNvSpPr txBox="1">
            <a:spLocks noGrp="1"/>
          </p:cNvSpPr>
          <p:nvPr>
            <p:ph type="ctrTitle"/>
          </p:nvPr>
        </p:nvSpPr>
        <p:spPr>
          <a:xfrm>
            <a:off x="311708" y="1545438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3600"/>
              <a:buFont typeface="Roboto Medium" panose="02000000000000000000"/>
              <a:buNone/>
              <a:defRPr sz="36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solidFill>
          <a:srgbClr val="282828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0"/>
          <p:cNvSpPr txBox="1">
            <a:spLocks noGrp="1"/>
          </p:cNvSpPr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Font typeface="Roboto Medium" panose="02000000000000000000"/>
              <a:buNone/>
              <a:defRPr>
                <a:solidFill>
                  <a:srgbClr val="B4B5B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3" name="Google Shape;343;p10"/>
          <p:cNvSpPr txBox="1">
            <a:spLocks noGrp="1"/>
          </p:cNvSpPr>
          <p:nvPr>
            <p:ph type="body" idx="1"/>
          </p:nvPr>
        </p:nvSpPr>
        <p:spPr>
          <a:xfrm>
            <a:off x="311700" y="1125525"/>
            <a:ext cx="4129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2400"/>
              <a:buFont typeface="Roboto" panose="02000000000000000000"/>
              <a:buChar char="●"/>
              <a:defRPr sz="2400">
                <a:solidFill>
                  <a:srgbClr val="F1F3F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2pPr>
            <a:lvl3pPr marL="1371600" lvl="2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3pPr>
            <a:lvl4pPr marL="1828800" lvl="3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4pPr>
            <a:lvl5pPr marL="2286000" lvl="4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5pPr>
            <a:lvl6pPr marL="2743200" lvl="5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6pPr>
            <a:lvl7pPr marL="3200400" lvl="6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7pPr>
            <a:lvl8pPr marL="3657600" lvl="7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8pPr>
            <a:lvl9pPr marL="4114800" lvl="8" indent="-3175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9pPr>
          </a:lstStyle>
          <a:p/>
        </p:txBody>
      </p:sp>
      <p:sp>
        <p:nvSpPr>
          <p:cNvPr id="345" name="Google Shape;345;p10"/>
          <p:cNvSpPr txBox="1">
            <a:spLocks noGrp="1"/>
          </p:cNvSpPr>
          <p:nvPr>
            <p:ph type="body" idx="2"/>
          </p:nvPr>
        </p:nvSpPr>
        <p:spPr>
          <a:xfrm>
            <a:off x="4702500" y="1125525"/>
            <a:ext cx="4129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2400"/>
              <a:buFont typeface="Roboto" panose="02000000000000000000"/>
              <a:buChar char="●"/>
              <a:defRPr sz="2400">
                <a:solidFill>
                  <a:srgbClr val="F1F3F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2pPr>
            <a:lvl3pPr marL="1371600" lvl="2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3pPr>
            <a:lvl4pPr marL="1828800" lvl="3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4pPr>
            <a:lvl5pPr marL="2286000" lvl="4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5pPr>
            <a:lvl6pPr marL="2743200" lvl="5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6pPr>
            <a:lvl7pPr marL="3200400" lvl="6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7pPr>
            <a:lvl8pPr marL="3657600" lvl="7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8pPr>
            <a:lvl9pPr marL="4114800" lvl="8" indent="-3175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solidFill>
          <a:srgbClr val="282828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1"/>
          <p:cNvSpPr txBox="1">
            <a:spLocks noGrp="1"/>
          </p:cNvSpPr>
          <p:nvPr>
            <p:ph type="title"/>
          </p:nvPr>
        </p:nvSpPr>
        <p:spPr>
          <a:xfrm>
            <a:off x="311700" y="265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Font typeface="Roboto Medium" panose="02000000000000000000"/>
              <a:buNone/>
              <a:defRPr>
                <a:solidFill>
                  <a:srgbClr val="B4B5B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282828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3"/>
          <p:cNvSpPr txBox="1">
            <a:spLocks noGrp="1"/>
          </p:cNvSpPr>
          <p:nvPr>
            <p:ph type="title"/>
          </p:nvPr>
        </p:nvSpPr>
        <p:spPr>
          <a:xfrm>
            <a:off x="311700" y="265675"/>
            <a:ext cx="405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Font typeface="Roboto Medium" panose="02000000000000000000"/>
              <a:buNone/>
              <a:defRPr>
                <a:solidFill>
                  <a:srgbClr val="B4B5B1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7" name="Google Shape;457;p13"/>
          <p:cNvSpPr txBox="1">
            <a:spLocks noGrp="1"/>
          </p:cNvSpPr>
          <p:nvPr>
            <p:ph type="body" idx="1"/>
          </p:nvPr>
        </p:nvSpPr>
        <p:spPr>
          <a:xfrm>
            <a:off x="311700" y="1125525"/>
            <a:ext cx="4055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2400"/>
              <a:buFont typeface="Roboto" panose="02000000000000000000"/>
              <a:buChar char="●"/>
              <a:defRPr sz="2400">
                <a:solidFill>
                  <a:srgbClr val="F1F3F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2pPr>
            <a:lvl3pPr marL="1371600" lvl="2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3pPr>
            <a:lvl4pPr marL="1828800" lvl="3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4pPr>
            <a:lvl5pPr marL="2286000" lvl="4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5pPr>
            <a:lvl6pPr marL="2743200" lvl="5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6pPr>
            <a:lvl7pPr marL="3200400" lvl="6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●"/>
              <a:defRPr>
                <a:solidFill>
                  <a:srgbClr val="F1F3F2"/>
                </a:solidFill>
              </a:defRPr>
            </a:lvl7pPr>
            <a:lvl8pPr marL="3657600" lvl="7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1F3F2"/>
              </a:buClr>
              <a:buSzPts val="1400"/>
              <a:buChar char="○"/>
              <a:defRPr>
                <a:solidFill>
                  <a:srgbClr val="F1F3F2"/>
                </a:solidFill>
              </a:defRPr>
            </a:lvl8pPr>
            <a:lvl9pPr marL="4114800" lvl="8" indent="-3175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F1F3F2"/>
              </a:buClr>
              <a:buSzPts val="1400"/>
              <a:buChar char="■"/>
              <a:defRPr>
                <a:solidFill>
                  <a:srgbClr val="F1F3F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282828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4"/>
          <p:cNvSpPr txBox="1">
            <a:spLocks noGrp="1"/>
          </p:cNvSpPr>
          <p:nvPr>
            <p:ph type="title"/>
          </p:nvPr>
        </p:nvSpPr>
        <p:spPr>
          <a:xfrm>
            <a:off x="311700" y="808225"/>
            <a:ext cx="6270300" cy="18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solidFill>
          <a:srgbClr val="282828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5"/>
          <p:cNvSpPr txBox="1">
            <a:spLocks noGrp="1"/>
          </p:cNvSpPr>
          <p:nvPr>
            <p:ph type="title"/>
          </p:nvPr>
        </p:nvSpPr>
        <p:spPr>
          <a:xfrm>
            <a:off x="311700" y="808225"/>
            <a:ext cx="6270300" cy="18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4" name="Google Shape;524;p15"/>
          <p:cNvSpPr txBox="1">
            <a:spLocks noGrp="1"/>
          </p:cNvSpPr>
          <p:nvPr>
            <p:ph type="subTitle" idx="1"/>
          </p:nvPr>
        </p:nvSpPr>
        <p:spPr>
          <a:xfrm>
            <a:off x="319350" y="3021525"/>
            <a:ext cx="6255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800"/>
              <a:buNone/>
              <a:defRPr sz="2800">
                <a:solidFill>
                  <a:srgbClr val="B4B5B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670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1F3F2"/>
              </a:buClr>
              <a:buSzPts val="2800"/>
              <a:buFont typeface="Roboto Medium" panose="02000000000000000000"/>
              <a:buNone/>
              <a:defRPr sz="2800">
                <a:solidFill>
                  <a:srgbClr val="F1F3F2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776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4B5B1"/>
              </a:buClr>
              <a:buSzPts val="2400"/>
              <a:buFont typeface="Roboto Light" panose="02000000000000000000"/>
              <a:buChar char="●"/>
              <a:defRPr sz="2400">
                <a:solidFill>
                  <a:srgbClr val="B4B5B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Font typeface="Roboto" panose="02000000000000000000"/>
              <a:buChar char="○"/>
              <a:defRPr>
                <a:solidFill>
                  <a:srgbClr val="B4B5B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Font typeface="Roboto" panose="02000000000000000000"/>
              <a:buChar char="■"/>
              <a:defRPr>
                <a:solidFill>
                  <a:srgbClr val="B4B5B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Font typeface="Roboto" panose="02000000000000000000"/>
              <a:buChar char="●"/>
              <a:defRPr>
                <a:solidFill>
                  <a:srgbClr val="B4B5B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Font typeface="Roboto" panose="02000000000000000000"/>
              <a:buChar char="○"/>
              <a:defRPr>
                <a:solidFill>
                  <a:srgbClr val="B4B5B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Font typeface="Roboto" panose="02000000000000000000"/>
              <a:buChar char="■"/>
              <a:defRPr>
                <a:solidFill>
                  <a:srgbClr val="B4B5B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Font typeface="Roboto" panose="02000000000000000000"/>
              <a:buChar char="●"/>
              <a:defRPr>
                <a:solidFill>
                  <a:srgbClr val="B4B5B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B4B5B1"/>
              </a:buClr>
              <a:buSzPts val="1400"/>
              <a:buFont typeface="Roboto" panose="02000000000000000000"/>
              <a:buChar char="○"/>
              <a:defRPr>
                <a:solidFill>
                  <a:srgbClr val="B4B5B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B4B5B1"/>
              </a:buClr>
              <a:buSzPts val="1400"/>
              <a:buFont typeface="Roboto" panose="02000000000000000000"/>
              <a:buChar char="■"/>
              <a:defRPr>
                <a:solidFill>
                  <a:srgbClr val="B4B5B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4.xml"/><Relationship Id="rId4" Type="http://schemas.openxmlformats.org/officeDocument/2006/relationships/image" Target="../media/image1.pn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tags" Target="../tags/tag3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48.xml"/><Relationship Id="rId6" Type="http://schemas.openxmlformats.org/officeDocument/2006/relationships/image" Target="../media/image10.png"/><Relationship Id="rId5" Type="http://schemas.openxmlformats.org/officeDocument/2006/relationships/tags" Target="../tags/tag47.xml"/><Relationship Id="rId4" Type="http://schemas.openxmlformats.org/officeDocument/2006/relationships/image" Target="../media/image9.png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image" Target="../media/image11.png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49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image" Target="../media/image12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image" Target="../media/image13.png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6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14.jpeg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image" Target="../media/image15.jpeg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image" Target="../media/image16.png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image" Target="../media/image17.jpeg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image" Target="../media/image18.jpeg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tags" Target="../tags/tag110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128.xml"/><Relationship Id="rId7" Type="http://schemas.openxmlformats.org/officeDocument/2006/relationships/image" Target="../media/image19.png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30.xml"/><Relationship Id="rId11" Type="http://schemas.openxmlformats.org/officeDocument/2006/relationships/image" Target="../media/image21.png"/><Relationship Id="rId10" Type="http://schemas.openxmlformats.org/officeDocument/2006/relationships/tags" Target="../tags/tag129.xml"/><Relationship Id="rId1" Type="http://schemas.openxmlformats.org/officeDocument/2006/relationships/tags" Target="../tags/tag122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image" Target="../media/image22.png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image" Target="../media/image23.jpeg"/><Relationship Id="rId2" Type="http://schemas.openxmlformats.org/officeDocument/2006/relationships/tags" Target="../tags/tag136.xml"/><Relationship Id="rId1" Type="http://schemas.openxmlformats.org/officeDocument/2006/relationships/tags" Target="../tags/tag135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image" Target="../media/image24.png"/><Relationship Id="rId2" Type="http://schemas.openxmlformats.org/officeDocument/2006/relationships/tags" Target="../tags/tag140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52.xml"/><Relationship Id="rId14" Type="http://schemas.openxmlformats.org/officeDocument/2006/relationships/tags" Target="../tags/tag151.xml"/><Relationship Id="rId13" Type="http://schemas.openxmlformats.org/officeDocument/2006/relationships/tags" Target="../tags/tag150.xml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tags" Target="../tags/tag13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5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4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62.xml"/><Relationship Id="rId6" Type="http://schemas.openxmlformats.org/officeDocument/2006/relationships/image" Target="../media/image26.png"/><Relationship Id="rId5" Type="http://schemas.openxmlformats.org/officeDocument/2006/relationships/tags" Target="../tags/tag161.xml"/><Relationship Id="rId4" Type="http://schemas.openxmlformats.org/officeDocument/2006/relationships/image" Target="../media/image25.png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tags" Target="../tags/tag15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69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tags" Target="../tags/tag16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image" Target="../media/image5.png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2971770" cy="51435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414655" y="909320"/>
            <a:ext cx="2557145" cy="3483610"/>
          </a:xfrm>
          <a:prstGeom prst="rect">
            <a:avLst/>
          </a:prstGeom>
          <a:noFill/>
        </p:spPr>
        <p:txBody>
          <a:bodyPr wrap="square" lIns="47625" tIns="19050" rIns="47625" bIns="1905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200" b="1" spc="16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Internet Computer Protocol 简介</a:t>
            </a:r>
            <a:endParaRPr lang="en-US" altLang="zh-CN" sz="3200" b="1" spc="16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4623" r="4623"/>
          <a:stretch>
            <a:fillRect/>
          </a:stretch>
        </p:blipFill>
        <p:spPr>
          <a:xfrm>
            <a:off x="3428993" y="457114"/>
            <a:ext cx="5257838" cy="422927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40" h="4560">
                <a:moveTo>
                  <a:pt x="0" y="0"/>
                </a:moveTo>
                <a:lnTo>
                  <a:pt x="11040" y="0"/>
                </a:lnTo>
                <a:lnTo>
                  <a:pt x="11040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>
                <a:alpha val="2000"/>
              </a:srgbClr>
            </a:solidFill>
          </a:ln>
          <a:effectLst>
            <a:outerShdw blurRad="444500" dist="127000" dir="2700000" algn="tl" rotWithShape="0">
              <a:srgbClr val="000000">
                <a:alpha val="15000"/>
              </a:srgbClr>
            </a:outerShdw>
          </a:effectLst>
        </p:spPr>
      </p:pic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1015301"/>
            <a:ext cx="9144000" cy="3163253"/>
          </a:xfrm>
          <a:prstGeom prst="rect">
            <a:avLst/>
          </a:prstGeom>
          <a:solidFill>
            <a:schemeClr val="l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任意多边形: 形状 2"/>
          <p:cNvSpPr/>
          <p:nvPr>
            <p:custDataLst>
              <p:tags r:id="rId2"/>
            </p:custDataLst>
          </p:nvPr>
        </p:nvSpPr>
        <p:spPr>
          <a:xfrm>
            <a:off x="-1" y="3992195"/>
            <a:ext cx="9144001" cy="372449"/>
          </a:xfrm>
          <a:custGeom>
            <a:avLst/>
            <a:gdLst>
              <a:gd name="connsiteX0" fmla="*/ 0 w 12192000"/>
              <a:gd name="connsiteY0" fmla="*/ 0 h 914409"/>
              <a:gd name="connsiteX1" fmla="*/ 3062514 w 12192000"/>
              <a:gd name="connsiteY1" fmla="*/ 914400 h 914409"/>
              <a:gd name="connsiteX2" fmla="*/ 6096000 w 12192000"/>
              <a:gd name="connsiteY2" fmla="*/ 0 h 914409"/>
              <a:gd name="connsiteX3" fmla="*/ 9144000 w 12192000"/>
              <a:gd name="connsiteY3" fmla="*/ 914400 h 914409"/>
              <a:gd name="connsiteX4" fmla="*/ 12192000 w 12192000"/>
              <a:gd name="connsiteY4" fmla="*/ 14514 h 914409"/>
              <a:gd name="connsiteX0-1" fmla="*/ 0 w 12166242"/>
              <a:gd name="connsiteY0-2" fmla="*/ 491476 h 947169"/>
              <a:gd name="connsiteX1-3" fmla="*/ 3036756 w 12166242"/>
              <a:gd name="connsiteY1-4" fmla="*/ 914400 h 947169"/>
              <a:gd name="connsiteX2-5" fmla="*/ 6070242 w 12166242"/>
              <a:gd name="connsiteY2-6" fmla="*/ 0 h 947169"/>
              <a:gd name="connsiteX3-7" fmla="*/ 9118242 w 12166242"/>
              <a:gd name="connsiteY3-8" fmla="*/ 914400 h 947169"/>
              <a:gd name="connsiteX4-9" fmla="*/ 12166242 w 12166242"/>
              <a:gd name="connsiteY4-10" fmla="*/ 14514 h 947169"/>
              <a:gd name="connsiteX0-11" fmla="*/ 0 w 12166242"/>
              <a:gd name="connsiteY0-12" fmla="*/ 491476 h 1118533"/>
              <a:gd name="connsiteX1-13" fmla="*/ 3036756 w 12166242"/>
              <a:gd name="connsiteY1-14" fmla="*/ 914400 h 1118533"/>
              <a:gd name="connsiteX2-15" fmla="*/ 6070242 w 12166242"/>
              <a:gd name="connsiteY2-16" fmla="*/ 0 h 1118533"/>
              <a:gd name="connsiteX3-17" fmla="*/ 9118242 w 12166242"/>
              <a:gd name="connsiteY3-18" fmla="*/ 914400 h 1118533"/>
              <a:gd name="connsiteX4-19" fmla="*/ 12166242 w 12166242"/>
              <a:gd name="connsiteY4-20" fmla="*/ 14514 h 1118533"/>
              <a:gd name="connsiteX0-21" fmla="*/ 0 w 12166242"/>
              <a:gd name="connsiteY0-22" fmla="*/ 493388 h 1295533"/>
              <a:gd name="connsiteX1-23" fmla="*/ 2985241 w 12166242"/>
              <a:gd name="connsiteY1-24" fmla="*/ 1218759 h 1295533"/>
              <a:gd name="connsiteX2-25" fmla="*/ 6070242 w 12166242"/>
              <a:gd name="connsiteY2-26" fmla="*/ 1912 h 1295533"/>
              <a:gd name="connsiteX3-27" fmla="*/ 9118242 w 12166242"/>
              <a:gd name="connsiteY3-28" fmla="*/ 916312 h 1295533"/>
              <a:gd name="connsiteX4-29" fmla="*/ 12166242 w 12166242"/>
              <a:gd name="connsiteY4-30" fmla="*/ 16426 h 1295533"/>
              <a:gd name="connsiteX0-31" fmla="*/ 0 w 12166242"/>
              <a:gd name="connsiteY0-32" fmla="*/ 493389 h 1337371"/>
              <a:gd name="connsiteX1-33" fmla="*/ 2985241 w 12166242"/>
              <a:gd name="connsiteY1-34" fmla="*/ 1218760 h 1337371"/>
              <a:gd name="connsiteX2-35" fmla="*/ 6070242 w 12166242"/>
              <a:gd name="connsiteY2-36" fmla="*/ 1913 h 1337371"/>
              <a:gd name="connsiteX3-37" fmla="*/ 9118242 w 12166242"/>
              <a:gd name="connsiteY3-38" fmla="*/ 916313 h 1337371"/>
              <a:gd name="connsiteX4-39" fmla="*/ 12166242 w 12166242"/>
              <a:gd name="connsiteY4-40" fmla="*/ 16427 h 1337371"/>
              <a:gd name="connsiteX0-41" fmla="*/ 0 w 12140484"/>
              <a:gd name="connsiteY0-42" fmla="*/ 741602 h 1585583"/>
              <a:gd name="connsiteX1-43" fmla="*/ 2985241 w 12140484"/>
              <a:gd name="connsiteY1-44" fmla="*/ 1466973 h 1585583"/>
              <a:gd name="connsiteX2-45" fmla="*/ 6070242 w 12140484"/>
              <a:gd name="connsiteY2-46" fmla="*/ 250126 h 1585583"/>
              <a:gd name="connsiteX3-47" fmla="*/ 9118242 w 12140484"/>
              <a:gd name="connsiteY3-48" fmla="*/ 1164526 h 1585583"/>
              <a:gd name="connsiteX4-49" fmla="*/ 12140484 w 12140484"/>
              <a:gd name="connsiteY4-50" fmla="*/ 0 h 1585583"/>
              <a:gd name="connsiteX0-51" fmla="*/ 0 w 12140484"/>
              <a:gd name="connsiteY0-52" fmla="*/ 741602 h 1585583"/>
              <a:gd name="connsiteX1-53" fmla="*/ 2985241 w 12140484"/>
              <a:gd name="connsiteY1-54" fmla="*/ 1466973 h 1585583"/>
              <a:gd name="connsiteX2-55" fmla="*/ 6070242 w 12140484"/>
              <a:gd name="connsiteY2-56" fmla="*/ 250126 h 1585583"/>
              <a:gd name="connsiteX3-57" fmla="*/ 9118242 w 12140484"/>
              <a:gd name="connsiteY3-58" fmla="*/ 1164526 h 1585583"/>
              <a:gd name="connsiteX4-59" fmla="*/ 12140484 w 12140484"/>
              <a:gd name="connsiteY4-60" fmla="*/ 0 h 1585583"/>
              <a:gd name="connsiteX0-61" fmla="*/ 0 w 12140484"/>
              <a:gd name="connsiteY0-62" fmla="*/ 741602 h 1538291"/>
              <a:gd name="connsiteX1-63" fmla="*/ 2985241 w 12140484"/>
              <a:gd name="connsiteY1-64" fmla="*/ 1466973 h 1538291"/>
              <a:gd name="connsiteX2-65" fmla="*/ 3377997 w 12140484"/>
              <a:gd name="connsiteY2-66" fmla="*/ 1373570 h 1538291"/>
              <a:gd name="connsiteX3-67" fmla="*/ 6070242 w 12140484"/>
              <a:gd name="connsiteY3-68" fmla="*/ 250126 h 1538291"/>
              <a:gd name="connsiteX4-69" fmla="*/ 9118242 w 12140484"/>
              <a:gd name="connsiteY4-70" fmla="*/ 1164526 h 1538291"/>
              <a:gd name="connsiteX5" fmla="*/ 12140484 w 12140484"/>
              <a:gd name="connsiteY5" fmla="*/ 0 h 1538291"/>
              <a:gd name="connsiteX0-71" fmla="*/ 0 w 12140484"/>
              <a:gd name="connsiteY0-72" fmla="*/ 741602 h 1381432"/>
              <a:gd name="connsiteX1-73" fmla="*/ 3377997 w 12140484"/>
              <a:gd name="connsiteY1-74" fmla="*/ 1373570 h 1381432"/>
              <a:gd name="connsiteX2-75" fmla="*/ 6070242 w 12140484"/>
              <a:gd name="connsiteY2-76" fmla="*/ 250126 h 1381432"/>
              <a:gd name="connsiteX3-77" fmla="*/ 9118242 w 12140484"/>
              <a:gd name="connsiteY3-78" fmla="*/ 1164526 h 1381432"/>
              <a:gd name="connsiteX4-79" fmla="*/ 12140484 w 12140484"/>
              <a:gd name="connsiteY4-80" fmla="*/ 0 h 1381432"/>
              <a:gd name="connsiteX0-81" fmla="*/ 0 w 8762487"/>
              <a:gd name="connsiteY0-82" fmla="*/ 1373570 h 1373569"/>
              <a:gd name="connsiteX1-83" fmla="*/ 2692245 w 8762487"/>
              <a:gd name="connsiteY1-84" fmla="*/ 250126 h 1373569"/>
              <a:gd name="connsiteX2-85" fmla="*/ 5740245 w 8762487"/>
              <a:gd name="connsiteY2-86" fmla="*/ 1164526 h 1373569"/>
              <a:gd name="connsiteX3-87" fmla="*/ 8762487 w 8762487"/>
              <a:gd name="connsiteY3-88" fmla="*/ 0 h 13735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762487" h="1373569">
                <a:moveTo>
                  <a:pt x="0" y="1373570"/>
                </a:moveTo>
                <a:cubicBezTo>
                  <a:pt x="1011707" y="1291657"/>
                  <a:pt x="1735538" y="284967"/>
                  <a:pt x="2692245" y="250126"/>
                </a:cubicBezTo>
                <a:cubicBezTo>
                  <a:pt x="3648953" y="215285"/>
                  <a:pt x="4728538" y="1206214"/>
                  <a:pt x="5740245" y="1164526"/>
                </a:cubicBezTo>
                <a:cubicBezTo>
                  <a:pt x="6751952" y="1122838"/>
                  <a:pt x="7643456" y="696890"/>
                  <a:pt x="8762487" y="0"/>
                </a:cubicBezTo>
              </a:path>
            </a:pathLst>
          </a:custGeom>
          <a:noFill/>
          <a:ln w="0">
            <a:solidFill>
              <a:schemeClr val="dk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任意多边形: 形状 3"/>
          <p:cNvSpPr/>
          <p:nvPr>
            <p:custDataLst>
              <p:tags r:id="rId3"/>
            </p:custDataLst>
          </p:nvPr>
        </p:nvSpPr>
        <p:spPr>
          <a:xfrm rot="10800000" flipH="1">
            <a:off x="-1" y="4048158"/>
            <a:ext cx="9144002" cy="269716"/>
          </a:xfrm>
          <a:custGeom>
            <a:avLst/>
            <a:gdLst>
              <a:gd name="connsiteX0" fmla="*/ 0 w 12192000"/>
              <a:gd name="connsiteY0" fmla="*/ 0 h 914409"/>
              <a:gd name="connsiteX1" fmla="*/ 3062514 w 12192000"/>
              <a:gd name="connsiteY1" fmla="*/ 914400 h 914409"/>
              <a:gd name="connsiteX2" fmla="*/ 6096000 w 12192000"/>
              <a:gd name="connsiteY2" fmla="*/ 0 h 914409"/>
              <a:gd name="connsiteX3" fmla="*/ 9144000 w 12192000"/>
              <a:gd name="connsiteY3" fmla="*/ 914400 h 914409"/>
              <a:gd name="connsiteX4" fmla="*/ 12192000 w 12192000"/>
              <a:gd name="connsiteY4" fmla="*/ 14514 h 914409"/>
              <a:gd name="connsiteX0-1" fmla="*/ 0 w 12166242"/>
              <a:gd name="connsiteY0-2" fmla="*/ 491476 h 947169"/>
              <a:gd name="connsiteX1-3" fmla="*/ 3036756 w 12166242"/>
              <a:gd name="connsiteY1-4" fmla="*/ 914400 h 947169"/>
              <a:gd name="connsiteX2-5" fmla="*/ 6070242 w 12166242"/>
              <a:gd name="connsiteY2-6" fmla="*/ 0 h 947169"/>
              <a:gd name="connsiteX3-7" fmla="*/ 9118242 w 12166242"/>
              <a:gd name="connsiteY3-8" fmla="*/ 914400 h 947169"/>
              <a:gd name="connsiteX4-9" fmla="*/ 12166242 w 12166242"/>
              <a:gd name="connsiteY4-10" fmla="*/ 14514 h 947169"/>
              <a:gd name="connsiteX0-11" fmla="*/ 0 w 12166242"/>
              <a:gd name="connsiteY0-12" fmla="*/ 491476 h 1118533"/>
              <a:gd name="connsiteX1-13" fmla="*/ 3036756 w 12166242"/>
              <a:gd name="connsiteY1-14" fmla="*/ 914400 h 1118533"/>
              <a:gd name="connsiteX2-15" fmla="*/ 6070242 w 12166242"/>
              <a:gd name="connsiteY2-16" fmla="*/ 0 h 1118533"/>
              <a:gd name="connsiteX3-17" fmla="*/ 9118242 w 12166242"/>
              <a:gd name="connsiteY3-18" fmla="*/ 914400 h 1118533"/>
              <a:gd name="connsiteX4-19" fmla="*/ 12166242 w 12166242"/>
              <a:gd name="connsiteY4-20" fmla="*/ 14514 h 1118533"/>
              <a:gd name="connsiteX0-21" fmla="*/ 0 w 12166242"/>
              <a:gd name="connsiteY0-22" fmla="*/ 493388 h 1295533"/>
              <a:gd name="connsiteX1-23" fmla="*/ 2985241 w 12166242"/>
              <a:gd name="connsiteY1-24" fmla="*/ 1218759 h 1295533"/>
              <a:gd name="connsiteX2-25" fmla="*/ 6070242 w 12166242"/>
              <a:gd name="connsiteY2-26" fmla="*/ 1912 h 1295533"/>
              <a:gd name="connsiteX3-27" fmla="*/ 9118242 w 12166242"/>
              <a:gd name="connsiteY3-28" fmla="*/ 916312 h 1295533"/>
              <a:gd name="connsiteX4-29" fmla="*/ 12166242 w 12166242"/>
              <a:gd name="connsiteY4-30" fmla="*/ 16426 h 1295533"/>
              <a:gd name="connsiteX0-31" fmla="*/ 0 w 12166242"/>
              <a:gd name="connsiteY0-32" fmla="*/ 493389 h 1337371"/>
              <a:gd name="connsiteX1-33" fmla="*/ 2985241 w 12166242"/>
              <a:gd name="connsiteY1-34" fmla="*/ 1218760 h 1337371"/>
              <a:gd name="connsiteX2-35" fmla="*/ 6070242 w 12166242"/>
              <a:gd name="connsiteY2-36" fmla="*/ 1913 h 1337371"/>
              <a:gd name="connsiteX3-37" fmla="*/ 9118242 w 12166242"/>
              <a:gd name="connsiteY3-38" fmla="*/ 916313 h 1337371"/>
              <a:gd name="connsiteX4-39" fmla="*/ 12166242 w 12166242"/>
              <a:gd name="connsiteY4-40" fmla="*/ 16427 h 1337371"/>
              <a:gd name="connsiteX0-41" fmla="*/ 0 w 12140484"/>
              <a:gd name="connsiteY0-42" fmla="*/ 741602 h 1585583"/>
              <a:gd name="connsiteX1-43" fmla="*/ 2985241 w 12140484"/>
              <a:gd name="connsiteY1-44" fmla="*/ 1466973 h 1585583"/>
              <a:gd name="connsiteX2-45" fmla="*/ 6070242 w 12140484"/>
              <a:gd name="connsiteY2-46" fmla="*/ 250126 h 1585583"/>
              <a:gd name="connsiteX3-47" fmla="*/ 9118242 w 12140484"/>
              <a:gd name="connsiteY3-48" fmla="*/ 1164526 h 1585583"/>
              <a:gd name="connsiteX4-49" fmla="*/ 12140484 w 12140484"/>
              <a:gd name="connsiteY4-50" fmla="*/ 0 h 1585583"/>
              <a:gd name="connsiteX0-51" fmla="*/ 0 w 12140484"/>
              <a:gd name="connsiteY0-52" fmla="*/ 741602 h 1585583"/>
              <a:gd name="connsiteX1-53" fmla="*/ 2985241 w 12140484"/>
              <a:gd name="connsiteY1-54" fmla="*/ 1466973 h 1585583"/>
              <a:gd name="connsiteX2-55" fmla="*/ 6070242 w 12140484"/>
              <a:gd name="connsiteY2-56" fmla="*/ 250126 h 1585583"/>
              <a:gd name="connsiteX3-57" fmla="*/ 9118242 w 12140484"/>
              <a:gd name="connsiteY3-58" fmla="*/ 1164526 h 1585583"/>
              <a:gd name="connsiteX4-59" fmla="*/ 12140484 w 12140484"/>
              <a:gd name="connsiteY4-60" fmla="*/ 0 h 1585583"/>
              <a:gd name="connsiteX0-61" fmla="*/ 0 w 12140484"/>
              <a:gd name="connsiteY0-62" fmla="*/ 741602 h 1538291"/>
              <a:gd name="connsiteX1-63" fmla="*/ 2985241 w 12140484"/>
              <a:gd name="connsiteY1-64" fmla="*/ 1466973 h 1538291"/>
              <a:gd name="connsiteX2-65" fmla="*/ 3377997 w 12140484"/>
              <a:gd name="connsiteY2-66" fmla="*/ 1373570 h 1538291"/>
              <a:gd name="connsiteX3-67" fmla="*/ 6070242 w 12140484"/>
              <a:gd name="connsiteY3-68" fmla="*/ 250126 h 1538291"/>
              <a:gd name="connsiteX4-69" fmla="*/ 9118242 w 12140484"/>
              <a:gd name="connsiteY4-70" fmla="*/ 1164526 h 1538291"/>
              <a:gd name="connsiteX5" fmla="*/ 12140484 w 12140484"/>
              <a:gd name="connsiteY5" fmla="*/ 0 h 1538291"/>
              <a:gd name="connsiteX0-71" fmla="*/ 0 w 12140484"/>
              <a:gd name="connsiteY0-72" fmla="*/ 741602 h 1381432"/>
              <a:gd name="connsiteX1-73" fmla="*/ 3377997 w 12140484"/>
              <a:gd name="connsiteY1-74" fmla="*/ 1373570 h 1381432"/>
              <a:gd name="connsiteX2-75" fmla="*/ 6070242 w 12140484"/>
              <a:gd name="connsiteY2-76" fmla="*/ 250126 h 1381432"/>
              <a:gd name="connsiteX3-77" fmla="*/ 9118242 w 12140484"/>
              <a:gd name="connsiteY3-78" fmla="*/ 1164526 h 1381432"/>
              <a:gd name="connsiteX4-79" fmla="*/ 12140484 w 12140484"/>
              <a:gd name="connsiteY4-80" fmla="*/ 0 h 1381432"/>
              <a:gd name="connsiteX0-81" fmla="*/ 0 w 8762487"/>
              <a:gd name="connsiteY0-82" fmla="*/ 1373570 h 1373569"/>
              <a:gd name="connsiteX1-83" fmla="*/ 2692245 w 8762487"/>
              <a:gd name="connsiteY1-84" fmla="*/ 250126 h 1373569"/>
              <a:gd name="connsiteX2-85" fmla="*/ 5740245 w 8762487"/>
              <a:gd name="connsiteY2-86" fmla="*/ 1164526 h 1373569"/>
              <a:gd name="connsiteX3-87" fmla="*/ 8762487 w 8762487"/>
              <a:gd name="connsiteY3-88" fmla="*/ 0 h 1373569"/>
              <a:gd name="connsiteX0-89" fmla="*/ 0 w 8762487"/>
              <a:gd name="connsiteY0-90" fmla="*/ 1373570 h 1373569"/>
              <a:gd name="connsiteX1-91" fmla="*/ 770641 w 8762487"/>
              <a:gd name="connsiteY1-92" fmla="*/ 1108053 h 1373569"/>
              <a:gd name="connsiteX2-93" fmla="*/ 2692245 w 8762487"/>
              <a:gd name="connsiteY2-94" fmla="*/ 250126 h 1373569"/>
              <a:gd name="connsiteX3-95" fmla="*/ 5740245 w 8762487"/>
              <a:gd name="connsiteY3-96" fmla="*/ 1164526 h 1373569"/>
              <a:gd name="connsiteX4-97" fmla="*/ 8762487 w 8762487"/>
              <a:gd name="connsiteY4-98" fmla="*/ 0 h 1373569"/>
              <a:gd name="connsiteX0-99" fmla="*/ 0 w 7991846"/>
              <a:gd name="connsiteY0-100" fmla="*/ 1108053 h 1165862"/>
              <a:gd name="connsiteX1-101" fmla="*/ 1921604 w 7991846"/>
              <a:gd name="connsiteY1-102" fmla="*/ 250126 h 1165862"/>
              <a:gd name="connsiteX2-103" fmla="*/ 4969604 w 7991846"/>
              <a:gd name="connsiteY2-104" fmla="*/ 1164526 h 1165862"/>
              <a:gd name="connsiteX3-105" fmla="*/ 7991846 w 7991846"/>
              <a:gd name="connsiteY3-106" fmla="*/ 0 h 11658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991846" h="1165862">
                <a:moveTo>
                  <a:pt x="0" y="1108053"/>
                </a:moveTo>
                <a:cubicBezTo>
                  <a:pt x="448708" y="920812"/>
                  <a:pt x="1093337" y="240714"/>
                  <a:pt x="1921604" y="250126"/>
                </a:cubicBezTo>
                <a:cubicBezTo>
                  <a:pt x="2749871" y="259538"/>
                  <a:pt x="3957897" y="1206214"/>
                  <a:pt x="4969604" y="1164526"/>
                </a:cubicBezTo>
                <a:cubicBezTo>
                  <a:pt x="5981311" y="1122838"/>
                  <a:pt x="6872815" y="696890"/>
                  <a:pt x="7991846" y="0"/>
                </a:cubicBezTo>
              </a:path>
            </a:pathLst>
          </a:custGeom>
          <a:noFill/>
          <a:ln w="0">
            <a:solidFill>
              <a:schemeClr val="dk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任意多边形: 形状 4"/>
          <p:cNvSpPr/>
          <p:nvPr>
            <p:custDataLst>
              <p:tags r:id="rId4"/>
            </p:custDataLst>
          </p:nvPr>
        </p:nvSpPr>
        <p:spPr>
          <a:xfrm flipH="1">
            <a:off x="0" y="670522"/>
            <a:ext cx="9144001" cy="404494"/>
          </a:xfrm>
          <a:custGeom>
            <a:avLst/>
            <a:gdLst>
              <a:gd name="connsiteX0" fmla="*/ 0 w 12192000"/>
              <a:gd name="connsiteY0" fmla="*/ 0 h 914409"/>
              <a:gd name="connsiteX1" fmla="*/ 3062514 w 12192000"/>
              <a:gd name="connsiteY1" fmla="*/ 914400 h 914409"/>
              <a:gd name="connsiteX2" fmla="*/ 6096000 w 12192000"/>
              <a:gd name="connsiteY2" fmla="*/ 0 h 914409"/>
              <a:gd name="connsiteX3" fmla="*/ 9144000 w 12192000"/>
              <a:gd name="connsiteY3" fmla="*/ 914400 h 914409"/>
              <a:gd name="connsiteX4" fmla="*/ 12192000 w 12192000"/>
              <a:gd name="connsiteY4" fmla="*/ 14514 h 914409"/>
              <a:gd name="connsiteX0-1" fmla="*/ 0 w 12166242"/>
              <a:gd name="connsiteY0-2" fmla="*/ 491476 h 947169"/>
              <a:gd name="connsiteX1-3" fmla="*/ 3036756 w 12166242"/>
              <a:gd name="connsiteY1-4" fmla="*/ 914400 h 947169"/>
              <a:gd name="connsiteX2-5" fmla="*/ 6070242 w 12166242"/>
              <a:gd name="connsiteY2-6" fmla="*/ 0 h 947169"/>
              <a:gd name="connsiteX3-7" fmla="*/ 9118242 w 12166242"/>
              <a:gd name="connsiteY3-8" fmla="*/ 914400 h 947169"/>
              <a:gd name="connsiteX4-9" fmla="*/ 12166242 w 12166242"/>
              <a:gd name="connsiteY4-10" fmla="*/ 14514 h 947169"/>
              <a:gd name="connsiteX0-11" fmla="*/ 0 w 12166242"/>
              <a:gd name="connsiteY0-12" fmla="*/ 491476 h 1118533"/>
              <a:gd name="connsiteX1-13" fmla="*/ 3036756 w 12166242"/>
              <a:gd name="connsiteY1-14" fmla="*/ 914400 h 1118533"/>
              <a:gd name="connsiteX2-15" fmla="*/ 6070242 w 12166242"/>
              <a:gd name="connsiteY2-16" fmla="*/ 0 h 1118533"/>
              <a:gd name="connsiteX3-17" fmla="*/ 9118242 w 12166242"/>
              <a:gd name="connsiteY3-18" fmla="*/ 914400 h 1118533"/>
              <a:gd name="connsiteX4-19" fmla="*/ 12166242 w 12166242"/>
              <a:gd name="connsiteY4-20" fmla="*/ 14514 h 1118533"/>
              <a:gd name="connsiteX0-21" fmla="*/ 0 w 12166242"/>
              <a:gd name="connsiteY0-22" fmla="*/ 493388 h 1295533"/>
              <a:gd name="connsiteX1-23" fmla="*/ 2985241 w 12166242"/>
              <a:gd name="connsiteY1-24" fmla="*/ 1218759 h 1295533"/>
              <a:gd name="connsiteX2-25" fmla="*/ 6070242 w 12166242"/>
              <a:gd name="connsiteY2-26" fmla="*/ 1912 h 1295533"/>
              <a:gd name="connsiteX3-27" fmla="*/ 9118242 w 12166242"/>
              <a:gd name="connsiteY3-28" fmla="*/ 916312 h 1295533"/>
              <a:gd name="connsiteX4-29" fmla="*/ 12166242 w 12166242"/>
              <a:gd name="connsiteY4-30" fmla="*/ 16426 h 1295533"/>
              <a:gd name="connsiteX0-31" fmla="*/ 0 w 12166242"/>
              <a:gd name="connsiteY0-32" fmla="*/ 493389 h 1337371"/>
              <a:gd name="connsiteX1-33" fmla="*/ 2985241 w 12166242"/>
              <a:gd name="connsiteY1-34" fmla="*/ 1218760 h 1337371"/>
              <a:gd name="connsiteX2-35" fmla="*/ 6070242 w 12166242"/>
              <a:gd name="connsiteY2-36" fmla="*/ 1913 h 1337371"/>
              <a:gd name="connsiteX3-37" fmla="*/ 9118242 w 12166242"/>
              <a:gd name="connsiteY3-38" fmla="*/ 916313 h 1337371"/>
              <a:gd name="connsiteX4-39" fmla="*/ 12166242 w 12166242"/>
              <a:gd name="connsiteY4-40" fmla="*/ 16427 h 1337371"/>
              <a:gd name="connsiteX0-41" fmla="*/ 0 w 12140484"/>
              <a:gd name="connsiteY0-42" fmla="*/ 741602 h 1585583"/>
              <a:gd name="connsiteX1-43" fmla="*/ 2985241 w 12140484"/>
              <a:gd name="connsiteY1-44" fmla="*/ 1466973 h 1585583"/>
              <a:gd name="connsiteX2-45" fmla="*/ 6070242 w 12140484"/>
              <a:gd name="connsiteY2-46" fmla="*/ 250126 h 1585583"/>
              <a:gd name="connsiteX3-47" fmla="*/ 9118242 w 12140484"/>
              <a:gd name="connsiteY3-48" fmla="*/ 1164526 h 1585583"/>
              <a:gd name="connsiteX4-49" fmla="*/ 12140484 w 12140484"/>
              <a:gd name="connsiteY4-50" fmla="*/ 0 h 1585583"/>
              <a:gd name="connsiteX0-51" fmla="*/ 0 w 12140484"/>
              <a:gd name="connsiteY0-52" fmla="*/ 741602 h 1585583"/>
              <a:gd name="connsiteX1-53" fmla="*/ 2985241 w 12140484"/>
              <a:gd name="connsiteY1-54" fmla="*/ 1466973 h 1585583"/>
              <a:gd name="connsiteX2-55" fmla="*/ 6070242 w 12140484"/>
              <a:gd name="connsiteY2-56" fmla="*/ 250126 h 1585583"/>
              <a:gd name="connsiteX3-57" fmla="*/ 9118242 w 12140484"/>
              <a:gd name="connsiteY3-58" fmla="*/ 1164526 h 1585583"/>
              <a:gd name="connsiteX4-59" fmla="*/ 12140484 w 12140484"/>
              <a:gd name="connsiteY4-60" fmla="*/ 0 h 1585583"/>
              <a:gd name="connsiteX0-61" fmla="*/ 0 w 12140484"/>
              <a:gd name="connsiteY0-62" fmla="*/ 741602 h 1538291"/>
              <a:gd name="connsiteX1-63" fmla="*/ 2985241 w 12140484"/>
              <a:gd name="connsiteY1-64" fmla="*/ 1466973 h 1538291"/>
              <a:gd name="connsiteX2-65" fmla="*/ 3377997 w 12140484"/>
              <a:gd name="connsiteY2-66" fmla="*/ 1373570 h 1538291"/>
              <a:gd name="connsiteX3-67" fmla="*/ 6070242 w 12140484"/>
              <a:gd name="connsiteY3-68" fmla="*/ 250126 h 1538291"/>
              <a:gd name="connsiteX4-69" fmla="*/ 9118242 w 12140484"/>
              <a:gd name="connsiteY4-70" fmla="*/ 1164526 h 1538291"/>
              <a:gd name="connsiteX5" fmla="*/ 12140484 w 12140484"/>
              <a:gd name="connsiteY5" fmla="*/ 0 h 1538291"/>
              <a:gd name="connsiteX0-71" fmla="*/ 0 w 12140484"/>
              <a:gd name="connsiteY0-72" fmla="*/ 741602 h 1381432"/>
              <a:gd name="connsiteX1-73" fmla="*/ 3377997 w 12140484"/>
              <a:gd name="connsiteY1-74" fmla="*/ 1373570 h 1381432"/>
              <a:gd name="connsiteX2-75" fmla="*/ 6070242 w 12140484"/>
              <a:gd name="connsiteY2-76" fmla="*/ 250126 h 1381432"/>
              <a:gd name="connsiteX3-77" fmla="*/ 9118242 w 12140484"/>
              <a:gd name="connsiteY3-78" fmla="*/ 1164526 h 1381432"/>
              <a:gd name="connsiteX4-79" fmla="*/ 12140484 w 12140484"/>
              <a:gd name="connsiteY4-80" fmla="*/ 0 h 1381432"/>
              <a:gd name="connsiteX0-81" fmla="*/ 0 w 8762487"/>
              <a:gd name="connsiteY0-82" fmla="*/ 1373570 h 1373569"/>
              <a:gd name="connsiteX1-83" fmla="*/ 2692245 w 8762487"/>
              <a:gd name="connsiteY1-84" fmla="*/ 250126 h 1373569"/>
              <a:gd name="connsiteX2-85" fmla="*/ 5740245 w 8762487"/>
              <a:gd name="connsiteY2-86" fmla="*/ 1164526 h 1373569"/>
              <a:gd name="connsiteX3-87" fmla="*/ 8762487 w 8762487"/>
              <a:gd name="connsiteY3-88" fmla="*/ 0 h 13735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762487" h="1373569">
                <a:moveTo>
                  <a:pt x="0" y="1373570"/>
                </a:moveTo>
                <a:cubicBezTo>
                  <a:pt x="1011707" y="1291657"/>
                  <a:pt x="1735538" y="284967"/>
                  <a:pt x="2692245" y="250126"/>
                </a:cubicBezTo>
                <a:cubicBezTo>
                  <a:pt x="3648953" y="215285"/>
                  <a:pt x="4728538" y="1206214"/>
                  <a:pt x="5740245" y="1164526"/>
                </a:cubicBezTo>
                <a:cubicBezTo>
                  <a:pt x="6751952" y="1122838"/>
                  <a:pt x="7643456" y="696890"/>
                  <a:pt x="8762487" y="0"/>
                </a:cubicBezTo>
              </a:path>
            </a:pathLst>
          </a:custGeom>
          <a:noFill/>
          <a:ln w="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任意多边形: 形状 5"/>
          <p:cNvSpPr/>
          <p:nvPr>
            <p:custDataLst>
              <p:tags r:id="rId5"/>
            </p:custDataLst>
          </p:nvPr>
        </p:nvSpPr>
        <p:spPr>
          <a:xfrm rot="10800000" flipH="1">
            <a:off x="-1" y="670280"/>
            <a:ext cx="9144001" cy="345108"/>
          </a:xfrm>
          <a:custGeom>
            <a:avLst/>
            <a:gdLst>
              <a:gd name="connsiteX0" fmla="*/ 0 w 12192000"/>
              <a:gd name="connsiteY0" fmla="*/ 0 h 914409"/>
              <a:gd name="connsiteX1" fmla="*/ 3062514 w 12192000"/>
              <a:gd name="connsiteY1" fmla="*/ 914400 h 914409"/>
              <a:gd name="connsiteX2" fmla="*/ 6096000 w 12192000"/>
              <a:gd name="connsiteY2" fmla="*/ 0 h 914409"/>
              <a:gd name="connsiteX3" fmla="*/ 9144000 w 12192000"/>
              <a:gd name="connsiteY3" fmla="*/ 914400 h 914409"/>
              <a:gd name="connsiteX4" fmla="*/ 12192000 w 12192000"/>
              <a:gd name="connsiteY4" fmla="*/ 14514 h 914409"/>
              <a:gd name="connsiteX0-1" fmla="*/ 0 w 12166242"/>
              <a:gd name="connsiteY0-2" fmla="*/ 491476 h 947169"/>
              <a:gd name="connsiteX1-3" fmla="*/ 3036756 w 12166242"/>
              <a:gd name="connsiteY1-4" fmla="*/ 914400 h 947169"/>
              <a:gd name="connsiteX2-5" fmla="*/ 6070242 w 12166242"/>
              <a:gd name="connsiteY2-6" fmla="*/ 0 h 947169"/>
              <a:gd name="connsiteX3-7" fmla="*/ 9118242 w 12166242"/>
              <a:gd name="connsiteY3-8" fmla="*/ 914400 h 947169"/>
              <a:gd name="connsiteX4-9" fmla="*/ 12166242 w 12166242"/>
              <a:gd name="connsiteY4-10" fmla="*/ 14514 h 947169"/>
              <a:gd name="connsiteX0-11" fmla="*/ 0 w 12166242"/>
              <a:gd name="connsiteY0-12" fmla="*/ 491476 h 1118533"/>
              <a:gd name="connsiteX1-13" fmla="*/ 3036756 w 12166242"/>
              <a:gd name="connsiteY1-14" fmla="*/ 914400 h 1118533"/>
              <a:gd name="connsiteX2-15" fmla="*/ 6070242 w 12166242"/>
              <a:gd name="connsiteY2-16" fmla="*/ 0 h 1118533"/>
              <a:gd name="connsiteX3-17" fmla="*/ 9118242 w 12166242"/>
              <a:gd name="connsiteY3-18" fmla="*/ 914400 h 1118533"/>
              <a:gd name="connsiteX4-19" fmla="*/ 12166242 w 12166242"/>
              <a:gd name="connsiteY4-20" fmla="*/ 14514 h 1118533"/>
              <a:gd name="connsiteX0-21" fmla="*/ 0 w 12166242"/>
              <a:gd name="connsiteY0-22" fmla="*/ 493388 h 1295533"/>
              <a:gd name="connsiteX1-23" fmla="*/ 2985241 w 12166242"/>
              <a:gd name="connsiteY1-24" fmla="*/ 1218759 h 1295533"/>
              <a:gd name="connsiteX2-25" fmla="*/ 6070242 w 12166242"/>
              <a:gd name="connsiteY2-26" fmla="*/ 1912 h 1295533"/>
              <a:gd name="connsiteX3-27" fmla="*/ 9118242 w 12166242"/>
              <a:gd name="connsiteY3-28" fmla="*/ 916312 h 1295533"/>
              <a:gd name="connsiteX4-29" fmla="*/ 12166242 w 12166242"/>
              <a:gd name="connsiteY4-30" fmla="*/ 16426 h 1295533"/>
              <a:gd name="connsiteX0-31" fmla="*/ 0 w 12166242"/>
              <a:gd name="connsiteY0-32" fmla="*/ 493389 h 1337371"/>
              <a:gd name="connsiteX1-33" fmla="*/ 2985241 w 12166242"/>
              <a:gd name="connsiteY1-34" fmla="*/ 1218760 h 1337371"/>
              <a:gd name="connsiteX2-35" fmla="*/ 6070242 w 12166242"/>
              <a:gd name="connsiteY2-36" fmla="*/ 1913 h 1337371"/>
              <a:gd name="connsiteX3-37" fmla="*/ 9118242 w 12166242"/>
              <a:gd name="connsiteY3-38" fmla="*/ 916313 h 1337371"/>
              <a:gd name="connsiteX4-39" fmla="*/ 12166242 w 12166242"/>
              <a:gd name="connsiteY4-40" fmla="*/ 16427 h 1337371"/>
              <a:gd name="connsiteX0-41" fmla="*/ 0 w 12140484"/>
              <a:gd name="connsiteY0-42" fmla="*/ 741602 h 1585583"/>
              <a:gd name="connsiteX1-43" fmla="*/ 2985241 w 12140484"/>
              <a:gd name="connsiteY1-44" fmla="*/ 1466973 h 1585583"/>
              <a:gd name="connsiteX2-45" fmla="*/ 6070242 w 12140484"/>
              <a:gd name="connsiteY2-46" fmla="*/ 250126 h 1585583"/>
              <a:gd name="connsiteX3-47" fmla="*/ 9118242 w 12140484"/>
              <a:gd name="connsiteY3-48" fmla="*/ 1164526 h 1585583"/>
              <a:gd name="connsiteX4-49" fmla="*/ 12140484 w 12140484"/>
              <a:gd name="connsiteY4-50" fmla="*/ 0 h 1585583"/>
              <a:gd name="connsiteX0-51" fmla="*/ 0 w 12140484"/>
              <a:gd name="connsiteY0-52" fmla="*/ 741602 h 1585583"/>
              <a:gd name="connsiteX1-53" fmla="*/ 2985241 w 12140484"/>
              <a:gd name="connsiteY1-54" fmla="*/ 1466973 h 1585583"/>
              <a:gd name="connsiteX2-55" fmla="*/ 6070242 w 12140484"/>
              <a:gd name="connsiteY2-56" fmla="*/ 250126 h 1585583"/>
              <a:gd name="connsiteX3-57" fmla="*/ 9118242 w 12140484"/>
              <a:gd name="connsiteY3-58" fmla="*/ 1164526 h 1585583"/>
              <a:gd name="connsiteX4-59" fmla="*/ 12140484 w 12140484"/>
              <a:gd name="connsiteY4-60" fmla="*/ 0 h 1585583"/>
              <a:gd name="connsiteX0-61" fmla="*/ 0 w 12140484"/>
              <a:gd name="connsiteY0-62" fmla="*/ 741602 h 1538291"/>
              <a:gd name="connsiteX1-63" fmla="*/ 2985241 w 12140484"/>
              <a:gd name="connsiteY1-64" fmla="*/ 1466973 h 1538291"/>
              <a:gd name="connsiteX2-65" fmla="*/ 3377997 w 12140484"/>
              <a:gd name="connsiteY2-66" fmla="*/ 1373570 h 1538291"/>
              <a:gd name="connsiteX3-67" fmla="*/ 6070242 w 12140484"/>
              <a:gd name="connsiteY3-68" fmla="*/ 250126 h 1538291"/>
              <a:gd name="connsiteX4-69" fmla="*/ 9118242 w 12140484"/>
              <a:gd name="connsiteY4-70" fmla="*/ 1164526 h 1538291"/>
              <a:gd name="connsiteX5" fmla="*/ 12140484 w 12140484"/>
              <a:gd name="connsiteY5" fmla="*/ 0 h 1538291"/>
              <a:gd name="connsiteX0-71" fmla="*/ 0 w 12140484"/>
              <a:gd name="connsiteY0-72" fmla="*/ 741602 h 1381432"/>
              <a:gd name="connsiteX1-73" fmla="*/ 3377997 w 12140484"/>
              <a:gd name="connsiteY1-74" fmla="*/ 1373570 h 1381432"/>
              <a:gd name="connsiteX2-75" fmla="*/ 6070242 w 12140484"/>
              <a:gd name="connsiteY2-76" fmla="*/ 250126 h 1381432"/>
              <a:gd name="connsiteX3-77" fmla="*/ 9118242 w 12140484"/>
              <a:gd name="connsiteY3-78" fmla="*/ 1164526 h 1381432"/>
              <a:gd name="connsiteX4-79" fmla="*/ 12140484 w 12140484"/>
              <a:gd name="connsiteY4-80" fmla="*/ 0 h 1381432"/>
              <a:gd name="connsiteX0-81" fmla="*/ 0 w 8762487"/>
              <a:gd name="connsiteY0-82" fmla="*/ 1373570 h 1373569"/>
              <a:gd name="connsiteX1-83" fmla="*/ 2692245 w 8762487"/>
              <a:gd name="connsiteY1-84" fmla="*/ 250126 h 1373569"/>
              <a:gd name="connsiteX2-85" fmla="*/ 5740245 w 8762487"/>
              <a:gd name="connsiteY2-86" fmla="*/ 1164526 h 1373569"/>
              <a:gd name="connsiteX3-87" fmla="*/ 8762487 w 8762487"/>
              <a:gd name="connsiteY3-88" fmla="*/ 0 h 13735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762487" h="1373569">
                <a:moveTo>
                  <a:pt x="0" y="1373570"/>
                </a:moveTo>
                <a:cubicBezTo>
                  <a:pt x="1011707" y="1291657"/>
                  <a:pt x="1735538" y="284967"/>
                  <a:pt x="2692245" y="250126"/>
                </a:cubicBezTo>
                <a:cubicBezTo>
                  <a:pt x="3648953" y="215285"/>
                  <a:pt x="4728538" y="1206214"/>
                  <a:pt x="5740245" y="1164526"/>
                </a:cubicBezTo>
                <a:cubicBezTo>
                  <a:pt x="6751952" y="1122838"/>
                  <a:pt x="7643456" y="696890"/>
                  <a:pt x="8762487" y="0"/>
                </a:cubicBezTo>
              </a:path>
            </a:pathLst>
          </a:custGeom>
          <a:noFill/>
          <a:ln w="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椭圆 8"/>
          <p:cNvSpPr/>
          <p:nvPr>
            <p:custDataLst>
              <p:tags r:id="rId6"/>
            </p:custDataLst>
          </p:nvPr>
        </p:nvSpPr>
        <p:spPr>
          <a:xfrm>
            <a:off x="799515" y="4094927"/>
            <a:ext cx="147266" cy="147266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椭圆 9"/>
          <p:cNvSpPr/>
          <p:nvPr>
            <p:custDataLst>
              <p:tags r:id="rId7"/>
            </p:custDataLst>
          </p:nvPr>
        </p:nvSpPr>
        <p:spPr>
          <a:xfrm>
            <a:off x="2769247" y="3928289"/>
            <a:ext cx="278754" cy="278754"/>
          </a:xfrm>
          <a:prstGeom prst="ellipse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椭圆 10"/>
          <p:cNvSpPr/>
          <p:nvPr>
            <p:custDataLst>
              <p:tags r:id="rId8"/>
            </p:custDataLst>
          </p:nvPr>
        </p:nvSpPr>
        <p:spPr>
          <a:xfrm>
            <a:off x="6367001" y="4194467"/>
            <a:ext cx="278754" cy="278754"/>
          </a:xfrm>
          <a:prstGeom prst="ellipse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椭圆 11"/>
          <p:cNvSpPr/>
          <p:nvPr>
            <p:custDataLst>
              <p:tags r:id="rId9"/>
            </p:custDataLst>
          </p:nvPr>
        </p:nvSpPr>
        <p:spPr>
          <a:xfrm>
            <a:off x="8531485" y="4007054"/>
            <a:ext cx="155315" cy="155315"/>
          </a:xfrm>
          <a:prstGeom prst="ellipse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椭圆 12"/>
          <p:cNvSpPr/>
          <p:nvPr>
            <p:custDataLst>
              <p:tags r:id="rId10"/>
            </p:custDataLst>
          </p:nvPr>
        </p:nvSpPr>
        <p:spPr>
          <a:xfrm>
            <a:off x="3378137" y="3745033"/>
            <a:ext cx="490620" cy="490620"/>
          </a:xfrm>
          <a:prstGeom prst="ellipse">
            <a:avLst/>
          </a:pr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文本框 12"/>
          <p:cNvSpPr txBox="1"/>
          <p:nvPr>
            <p:custDataLst>
              <p:tags r:id="rId11"/>
            </p:custDataLst>
          </p:nvPr>
        </p:nvSpPr>
        <p:spPr>
          <a:xfrm>
            <a:off x="1285875" y="1292479"/>
            <a:ext cx="6457950" cy="2104549"/>
          </a:xfrm>
          <a:prstGeom prst="rect">
            <a:avLst/>
          </a:prstGeom>
          <a:noFill/>
        </p:spPr>
        <p:txBody>
          <a:bodyPr wrap="square" lIns="67500" tIns="35100" rIns="67500" bIns="3510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lang="en-US" altLang="zh-CN" sz="5200" b="1" spc="36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rPr>
              <a:t>ICP</a:t>
            </a:r>
            <a:r>
              <a:rPr lang="zh-CN" altLang="en-US" sz="5200" b="1" spc="36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rPr>
              <a:t>区块链技术</a:t>
            </a:r>
            <a:r>
              <a:rPr lang="zh-CN" altLang="en-US" sz="5200" b="1" spc="36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rPr>
              <a:t>概述</a:t>
            </a:r>
            <a:endParaRPr lang="zh-CN" altLang="en-US" sz="5200" b="1" spc="36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342867" y="228600"/>
            <a:ext cx="8458267" cy="571500"/>
          </a:xfrm>
          <a:prstGeom prst="rect">
            <a:avLst/>
          </a:prstGeom>
          <a:noFill/>
        </p:spPr>
        <p:txBody>
          <a:bodyPr wrap="square" lIns="47625" tIns="19050" rIns="47625" bIns="19050" rtlCol="0" anchor="ctr" anchorCtr="0">
            <a:normAutofit fontScale="80000"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1" spc="22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经济模型</a:t>
            </a:r>
            <a:endParaRPr lang="zh-CN" altLang="en-US" sz="4000" b="1" spc="22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itle 6"/>
          <p:cNvSpPr txBox="1"/>
          <p:nvPr>
            <p:custDataLst>
              <p:tags r:id="rId2"/>
            </p:custDataLst>
          </p:nvPr>
        </p:nvSpPr>
        <p:spPr>
          <a:xfrm>
            <a:off x="342871" y="1028700"/>
            <a:ext cx="4400550" cy="38862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ctr" anchorCtr="0">
            <a:normAutofit fontScale="7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81000" lvl="0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在ICP区块链中， 主要有两种代币：</a:t>
            </a:r>
            <a:endParaRPr lang="en-US" altLang="zh-CN" sz="22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81000" lvl="0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Cycle：</a:t>
            </a:r>
            <a:endParaRPr lang="en-US" altLang="zh-CN" sz="22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36600" lvl="1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价值与XDR进行锚定， XDR是综合一系列法币进行加权求和得到的稳定币。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36600" lvl="1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作用主要为给Canister充值， 维持Canister运行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81000" lvl="0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ICP ： </a:t>
            </a:r>
            <a:endParaRPr lang="en-US" altLang="zh-CN" sz="22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36600" lvl="1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可以通过兑换为Cycle， “充值”给Canister（智能合约容器）， 维持Canister的运行。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736600" lvl="1" indent="-3556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zh-CN" altLang="en-US" sz="20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质押ICP，成为神经元，参与投票。投票可以得到新的ICP奖励。</a:t>
            </a:r>
            <a:endParaRPr lang="zh-CN" altLang="en-US" sz="20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4495" r="4495"/>
          <a:stretch>
            <a:fillRect/>
          </a:stretch>
        </p:blipFill>
        <p:spPr>
          <a:xfrm>
            <a:off x="4972061" y="1028700"/>
            <a:ext cx="3829069" cy="18288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00" h="3840">
                <a:moveTo>
                  <a:pt x="0" y="0"/>
                </a:moveTo>
                <a:lnTo>
                  <a:pt x="7200" y="0"/>
                </a:lnTo>
                <a:lnTo>
                  <a:pt x="7200" y="3840"/>
                </a:lnTo>
                <a:lnTo>
                  <a:pt x="0" y="38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t="4465" b="4465"/>
          <a:stretch>
            <a:fillRect/>
          </a:stretch>
        </p:blipFill>
        <p:spPr>
          <a:xfrm>
            <a:off x="4972061" y="3086100"/>
            <a:ext cx="3829069" cy="18288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00" h="3840">
                <a:moveTo>
                  <a:pt x="0" y="0"/>
                </a:moveTo>
                <a:lnTo>
                  <a:pt x="7200" y="0"/>
                </a:lnTo>
                <a:lnTo>
                  <a:pt x="7200" y="3840"/>
                </a:lnTo>
                <a:lnTo>
                  <a:pt x="0" y="384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13"/>
          <p:cNvSpPr/>
          <p:nvPr>
            <p:custDataLst>
              <p:tags r:id="rId1"/>
            </p:custDataLst>
          </p:nvPr>
        </p:nvSpPr>
        <p:spPr>
          <a:xfrm>
            <a:off x="5859780" y="1394460"/>
            <a:ext cx="2639377" cy="2768917"/>
          </a:xfrm>
          <a:prstGeom prst="rect">
            <a:avLst/>
          </a:prstGeom>
          <a:noFill/>
          <a:ln w="19050">
            <a:solidFill>
              <a:schemeClr val="accent1">
                <a:alpha val="2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矩形 12"/>
          <p:cNvSpPr/>
          <p:nvPr>
            <p:custDataLst>
              <p:tags r:id="rId2"/>
            </p:custDataLst>
          </p:nvPr>
        </p:nvSpPr>
        <p:spPr>
          <a:xfrm>
            <a:off x="383858" y="1394460"/>
            <a:ext cx="5133022" cy="2768917"/>
          </a:xfrm>
          <a:prstGeom prst="rect">
            <a:avLst/>
          </a:prstGeom>
          <a:noFill/>
          <a:ln w="19050">
            <a:solidFill>
              <a:schemeClr val="accent1">
                <a:alpha val="2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矩形 14"/>
          <p:cNvSpPr/>
          <p:nvPr>
            <p:custDataLst>
              <p:tags r:id="rId3"/>
            </p:custDataLst>
          </p:nvPr>
        </p:nvSpPr>
        <p:spPr>
          <a:xfrm>
            <a:off x="498158" y="1508760"/>
            <a:ext cx="5133022" cy="2768917"/>
          </a:xfrm>
          <a:prstGeom prst="rect">
            <a:avLst/>
          </a:prstGeom>
          <a:solidFill>
            <a:schemeClr val="lt2"/>
          </a:solidFill>
          <a:ln w="190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>
            <a:off x="5974080" y="1508760"/>
            <a:ext cx="2639377" cy="2768917"/>
          </a:xfrm>
          <a:prstGeom prst="rect">
            <a:avLst/>
          </a:prstGeom>
          <a:solidFill>
            <a:schemeClr val="lt2"/>
          </a:solidFill>
          <a:ln w="190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457200" y="457115"/>
            <a:ext cx="8229600" cy="644004"/>
          </a:xfrm>
          <a:prstGeom prst="rect">
            <a:avLst/>
          </a:prstGeom>
          <a:noFill/>
        </p:spPr>
        <p:txBody>
          <a:bodyPr wrap="square" lIns="47625" tIns="19050" rIns="47625" bIns="1905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200" b="1" spc="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Canister - 更强大的智能合约</a:t>
            </a:r>
            <a:endParaRPr lang="en-US" altLang="zh-CN" sz="3200" b="1" spc="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2934" r="2934"/>
          <a:stretch>
            <a:fillRect/>
          </a:stretch>
        </p:blipFill>
        <p:spPr>
          <a:xfrm>
            <a:off x="800100" y="1671638"/>
            <a:ext cx="4529138" cy="24431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00" h="4800">
                <a:moveTo>
                  <a:pt x="0" y="0"/>
                </a:moveTo>
                <a:lnTo>
                  <a:pt x="7200" y="0"/>
                </a:lnTo>
                <a:lnTo>
                  <a:pt x="7200" y="4800"/>
                </a:lnTo>
                <a:lnTo>
                  <a:pt x="0" y="4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Title 6"/>
          <p:cNvSpPr txBox="1"/>
          <p:nvPr>
            <p:custDataLst>
              <p:tags r:id="rId8"/>
            </p:custDataLst>
          </p:nvPr>
        </p:nvSpPr>
        <p:spPr>
          <a:xfrm>
            <a:off x="6129338" y="1671638"/>
            <a:ext cx="2328863" cy="244316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每个Canister都具有4G的运行时堆栈，以及4G的持久性存储内存空间(最大可至300G)。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-2857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None/>
            </a:pPr>
            <a:r>
              <a:rPr lang="en-US"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DAPP的前后端都可以部署到区块链节点上，从而使前后端都具有由链保证的安全性。</a:t>
            </a:r>
            <a:endParaRPr lang="en-US" altLang="zh-CN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 userDrawn="1">
            <p:custDataLst>
              <p:tags r:id="rId1"/>
            </p:custDataLst>
          </p:nvPr>
        </p:nvSpPr>
        <p:spPr>
          <a:xfrm>
            <a:off x="5376670" y="0"/>
            <a:ext cx="3767330" cy="51435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Object 901"/>
          <p:cNvSpPr txBox="1"/>
          <p:nvPr>
            <p:custDataLst>
              <p:tags r:id="rId2"/>
            </p:custDataLst>
          </p:nvPr>
        </p:nvSpPr>
        <p:spPr>
          <a:xfrm>
            <a:off x="457202" y="457116"/>
            <a:ext cx="4466882" cy="564356"/>
          </a:xfrm>
          <a:prstGeom prst="rect">
            <a:avLst/>
          </a:prstGeom>
        </p:spPr>
        <p:txBody>
          <a:bodyPr vert="horz" lIns="47625" tIns="19050" rIns="47625" bIns="19050" rtlCol="0" anchor="b" anchorCtr="0">
            <a:noAutofit/>
          </a:bodyPr>
          <a:p>
            <a:pPr marL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600" b="1" i="0" spc="16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可并发，可升级的智能合约</a:t>
            </a:r>
            <a:endParaRPr lang="zh-CN" altLang="en-US" sz="2600" b="1" i="0" spc="16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457202" y="2392893"/>
            <a:ext cx="4466882" cy="2059305"/>
          </a:xfrm>
          <a:prstGeom prst="roundRect">
            <a:avLst>
              <a:gd name="adj" fmla="val 8890"/>
            </a:avLst>
          </a:prstGeom>
          <a:effectLst>
            <a:outerShdw blurRad="279400" dist="88900" dir="2700000" algn="tl" rotWithShape="0">
              <a:srgbClr val="000000">
                <a:alpha val="10000"/>
              </a:srgbClr>
            </a:outerShdw>
          </a:effectLst>
        </p:spPr>
      </p:pic>
      <p:sp>
        <p:nvSpPr>
          <p:cNvPr id="13" name="Title 6"/>
          <p:cNvSpPr txBox="1"/>
          <p:nvPr>
            <p:custDataLst>
              <p:tags r:id="rId5"/>
            </p:custDataLst>
          </p:nvPr>
        </p:nvSpPr>
        <p:spPr>
          <a:xfrm>
            <a:off x="5838443" y="651501"/>
            <a:ext cx="2848356" cy="384049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ctr" anchorCtr="0">
            <a:normAutofit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altLang="zh-CN" sz="1445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Update： 这种方法将对内存数据进行状态修改，需要子网内达成共识，消息处理</a:t>
            </a:r>
            <a:r>
              <a:rPr lang="zh-CN" altLang="en-US" sz="1445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</a:t>
            </a:r>
            <a:r>
              <a:rPr altLang="zh-CN" sz="1445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单线程。</a:t>
            </a:r>
            <a:endParaRPr altLang="zh-CN" sz="1445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altLang="zh-CN" sz="1445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Query： Canister使用Actor模型， 每个query方法会在节点内对当前数据状态进行一次“内存快照”， 然后进行任意复杂操作。 这种方法的调用不修改数据状态， 可并行处理。 </a:t>
            </a:r>
            <a:endParaRPr altLang="zh-CN" sz="1445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lvl="0" indent="-3429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445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Upgrade: Canister智能合约可以被升级，升级前后的数据状态可以持久保存</a:t>
            </a:r>
            <a:r>
              <a:rPr lang="zh-CN" altLang="en-US" sz="1445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不丢失</a:t>
            </a:r>
            <a:r>
              <a:rPr lang="en-US" altLang="zh-CN" sz="1445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1445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47750" y="1471295"/>
            <a:ext cx="34544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>
                <a:solidFill>
                  <a:schemeClr val="tx1"/>
                </a:solidFill>
              </a:rPr>
              <a:t>Query &amp; Update &amp; Upgrade</a:t>
            </a:r>
            <a:endParaRPr lang="en-US" altLang="zh-CN" sz="2000" b="1">
              <a:solidFill>
                <a:schemeClr val="tx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13"/>
          <p:cNvSpPr/>
          <p:nvPr>
            <p:custDataLst>
              <p:tags r:id="rId1"/>
            </p:custDataLst>
          </p:nvPr>
        </p:nvSpPr>
        <p:spPr>
          <a:xfrm>
            <a:off x="3177540" y="1394460"/>
            <a:ext cx="5489257" cy="2768917"/>
          </a:xfrm>
          <a:prstGeom prst="rect">
            <a:avLst/>
          </a:prstGeom>
          <a:noFill/>
          <a:ln w="19050">
            <a:solidFill>
              <a:schemeClr val="accent1">
                <a:alpha val="2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矩形 12"/>
          <p:cNvSpPr/>
          <p:nvPr>
            <p:custDataLst>
              <p:tags r:id="rId2"/>
            </p:custDataLst>
          </p:nvPr>
        </p:nvSpPr>
        <p:spPr>
          <a:xfrm>
            <a:off x="551498" y="1394460"/>
            <a:ext cx="2283142" cy="2768917"/>
          </a:xfrm>
          <a:prstGeom prst="rect">
            <a:avLst/>
          </a:prstGeom>
          <a:noFill/>
          <a:ln w="19050">
            <a:solidFill>
              <a:schemeClr val="accent1">
                <a:alpha val="2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矩形 14"/>
          <p:cNvSpPr/>
          <p:nvPr>
            <p:custDataLst>
              <p:tags r:id="rId3"/>
            </p:custDataLst>
          </p:nvPr>
        </p:nvSpPr>
        <p:spPr>
          <a:xfrm>
            <a:off x="665798" y="1508760"/>
            <a:ext cx="2283142" cy="2768917"/>
          </a:xfrm>
          <a:prstGeom prst="rect">
            <a:avLst/>
          </a:prstGeom>
          <a:solidFill>
            <a:schemeClr val="lt2"/>
          </a:solidFill>
          <a:ln w="190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>
            <a:off x="3291840" y="1508760"/>
            <a:ext cx="5489257" cy="2768917"/>
          </a:xfrm>
          <a:prstGeom prst="rect">
            <a:avLst/>
          </a:prstGeom>
          <a:solidFill>
            <a:schemeClr val="lt2"/>
          </a:solidFill>
          <a:ln w="190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457200" y="457115"/>
            <a:ext cx="8229600" cy="644004"/>
          </a:xfrm>
          <a:prstGeom prst="rect">
            <a:avLst/>
          </a:prstGeom>
          <a:noFill/>
        </p:spPr>
        <p:txBody>
          <a:bodyPr wrap="square" lIns="47625" tIns="19050" rIns="47625" bIns="1905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反向Gas模型</a:t>
            </a:r>
            <a:endParaRPr lang="zh-CN" altLang="en-US" sz="3200" b="1" spc="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800100" y="1671638"/>
            <a:ext cx="2014538" cy="244316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用户可以没有钱包，就直接访问由区块链提供的新一代Web服务。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Canister的Cycle消耗由开发者，或者DAPP提供商提供</a:t>
            </a:r>
            <a:endParaRPr lang="en-US" altLang="zh-CN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 t="112" b="112"/>
          <a:stretch>
            <a:fillRect/>
          </a:stretch>
        </p:blipFill>
        <p:spPr>
          <a:xfrm>
            <a:off x="3614738" y="1671638"/>
            <a:ext cx="4843463" cy="244316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00" h="4800">
                <a:moveTo>
                  <a:pt x="0" y="0"/>
                </a:moveTo>
                <a:lnTo>
                  <a:pt x="7200" y="0"/>
                </a:lnTo>
                <a:lnTo>
                  <a:pt x="7200" y="4800"/>
                </a:lnTo>
                <a:lnTo>
                  <a:pt x="0" y="480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57172" y="457204"/>
            <a:ext cx="8229657" cy="614363"/>
          </a:xfrm>
          <a:prstGeom prst="rect">
            <a:avLst/>
          </a:prstGeom>
          <a:noFill/>
        </p:spPr>
        <p:txBody>
          <a:bodyPr wrap="square" lIns="47625" tIns="19050" rIns="47625" bIns="1905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8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开发语言</a:t>
            </a:r>
            <a:endParaRPr lang="zh-CN" altLang="en-US" sz="3200" b="1" spc="18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5161" r="5161"/>
          <a:stretch>
            <a:fillRect/>
          </a:stretch>
        </p:blipFill>
        <p:spPr>
          <a:xfrm>
            <a:off x="293370" y="1561148"/>
            <a:ext cx="6057900" cy="2814638"/>
          </a:xfrm>
          <a:prstGeom prst="roundRect">
            <a:avLst>
              <a:gd name="adj" fmla="val 8890"/>
            </a:avLst>
          </a:prstGeom>
          <a:effectLst>
            <a:outerShdw blurRad="279400" dist="88900" dir="2700000" algn="tl" rotWithShape="0">
              <a:srgbClr val="000000">
                <a:alpha val="10000"/>
              </a:srgbClr>
            </a:outerShdw>
          </a:effectLst>
        </p:spPr>
      </p:pic>
      <p:sp>
        <p:nvSpPr>
          <p:cNvPr id="10" name="Title 6"/>
          <p:cNvSpPr txBox="1"/>
          <p:nvPr>
            <p:custDataLst>
              <p:tags r:id="rId4"/>
            </p:custDataLst>
          </p:nvPr>
        </p:nvSpPr>
        <p:spPr>
          <a:xfrm>
            <a:off x="6386830" y="1506220"/>
            <a:ext cx="2299970" cy="2926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ICP合约原生合约开发语言为Motoko。由于</a:t>
            </a:r>
            <a:r>
              <a:rPr altLang="zh-CN" sz="15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Canister</a:t>
            </a:r>
            <a:r>
              <a:rPr lang="zh-CN" altLang="en-US" sz="15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的本质为</a:t>
            </a:r>
            <a:r>
              <a:rPr altLang="zh-CN" sz="15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WebAssembly</a:t>
            </a:r>
            <a:r>
              <a:rPr lang="zh-CN" altLang="en-US" sz="15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。因此，所有可以编译为</a:t>
            </a:r>
            <a:r>
              <a:rPr altLang="zh-CN" sz="15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wasm</a:t>
            </a:r>
            <a:r>
              <a:rPr lang="zh-CN" altLang="en-US" sz="15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的语言都可以写ICP合约，当前</a:t>
            </a:r>
            <a:r>
              <a:rPr altLang="zh-CN" sz="15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Rust cdk</a:t>
            </a:r>
            <a:r>
              <a:rPr lang="zh-CN" altLang="en-US" sz="15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比较</a:t>
            </a:r>
            <a:r>
              <a:rPr lang="zh-CN" altLang="en-US" sz="15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成熟。</a:t>
            </a:r>
            <a:endParaRPr lang="zh-CN" altLang="en-US" sz="15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685800"/>
            <a:ext cx="9144000" cy="37719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57172" y="914391"/>
            <a:ext cx="8229657" cy="800100"/>
          </a:xfrm>
          <a:prstGeom prst="rect">
            <a:avLst/>
          </a:prstGeom>
          <a:noFill/>
        </p:spPr>
        <p:txBody>
          <a:bodyPr wrap="square" lIns="47625" tIns="19050" rIns="47625" bIns="1905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24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子网</a:t>
            </a:r>
            <a:endParaRPr lang="en-US" altLang="zh-CN" sz="3200" b="1" spc="24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457190" y="1943099"/>
            <a:ext cx="4415155" cy="22860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800" h="4800">
                <a:moveTo>
                  <a:pt x="0" y="0"/>
                </a:moveTo>
                <a:lnTo>
                  <a:pt x="4800" y="0"/>
                </a:lnTo>
                <a:lnTo>
                  <a:pt x="4800" y="4800"/>
                </a:lnTo>
                <a:lnTo>
                  <a:pt x="0" y="4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5139700" y="1943109"/>
            <a:ext cx="3514725" cy="10287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ctr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ICP区块链包含很多对等服务的子网，主要类型有System子网和Application子网，每个子网都是一条独立的区块链。</a:t>
            </a:r>
            <a:endParaRPr lang="en-US" altLang="zh-CN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6"/>
            </p:custDataLst>
          </p:nvPr>
        </p:nvSpPr>
        <p:spPr>
          <a:xfrm>
            <a:off x="5139700" y="3200399"/>
            <a:ext cx="3514725" cy="10287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ctr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我们的DAPP可以部署到应用子网上，子网内的每个节点都会运行一份Canister副本以提升Canister的服务性能和安全性。</a:t>
            </a:r>
            <a:endParaRPr lang="zh-CN" altLang="en-US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6053326" y="0"/>
            <a:ext cx="3090674" cy="51435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57202" y="457204"/>
            <a:ext cx="5143538" cy="571500"/>
          </a:xfrm>
          <a:prstGeom prst="rect">
            <a:avLst/>
          </a:prstGeom>
          <a:noFill/>
        </p:spPr>
        <p:txBody>
          <a:bodyPr wrap="square" lIns="47625" tIns="19050" rIns="47625" bIns="19050" rtlCol="0" anchor="b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200" b="1" spc="16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Net Nervous System</a:t>
            </a:r>
            <a:endParaRPr lang="en-US" altLang="zh-CN" sz="3200" b="1" spc="16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12581" r="12581"/>
          <a:stretch>
            <a:fillRect/>
          </a:stretch>
        </p:blipFill>
        <p:spPr>
          <a:xfrm>
            <a:off x="457202" y="1257310"/>
            <a:ext cx="5143538" cy="354331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00" h="7440">
                <a:moveTo>
                  <a:pt x="0" y="0"/>
                </a:moveTo>
                <a:lnTo>
                  <a:pt x="10800" y="0"/>
                </a:lnTo>
                <a:lnTo>
                  <a:pt x="10800" y="7440"/>
                </a:lnTo>
                <a:lnTo>
                  <a:pt x="0" y="744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6515098" y="891535"/>
            <a:ext cx="2171700" cy="336042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ctr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6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NNS是位于System子网上的一个特殊的Canister</a:t>
            </a:r>
            <a:r>
              <a:rPr lang="zh-CN" altLang="en-US" sz="16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合约</a:t>
            </a:r>
            <a:r>
              <a:rPr lang="en-US" altLang="zh-CN" sz="16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，主要负责对节点加入的审批，IC子网的生成和重组，ICP协议的升级等。</a:t>
            </a:r>
            <a:endParaRPr lang="en-US" altLang="zh-CN" sz="16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我们可以通过质押ICP成为神经元参与NNS的投票</a:t>
            </a:r>
            <a:endParaRPr lang="zh-CN" altLang="en-US" sz="16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57172" y="457204"/>
            <a:ext cx="8229657" cy="614363"/>
          </a:xfrm>
          <a:prstGeom prst="rect">
            <a:avLst/>
          </a:prstGeom>
          <a:noFill/>
        </p:spPr>
        <p:txBody>
          <a:bodyPr wrap="square" lIns="47625" tIns="19050" rIns="47625" bIns="1905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200" b="1" spc="18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Chain Key</a:t>
            </a:r>
            <a:endParaRPr lang="en-US" altLang="zh-CN" sz="3200" b="1" spc="18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6335" r="6335"/>
          <a:stretch>
            <a:fillRect/>
          </a:stretch>
        </p:blipFill>
        <p:spPr>
          <a:xfrm>
            <a:off x="457200" y="1528763"/>
            <a:ext cx="5586413" cy="2814638"/>
          </a:xfrm>
          <a:prstGeom prst="roundRect">
            <a:avLst>
              <a:gd name="adj" fmla="val 8890"/>
            </a:avLst>
          </a:prstGeom>
          <a:effectLst>
            <a:outerShdw blurRad="279400" dist="88900" dir="2700000" algn="tl" rotWithShape="0">
              <a:srgbClr val="000000">
                <a:alpha val="10000"/>
              </a:srgbClr>
            </a:outerShdw>
          </a:effectLst>
        </p:spPr>
      </p:pic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6386513" y="1643063"/>
            <a:ext cx="2300288" cy="235743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2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Chain Key技术是ICP区块链的核心技术之一。</a:t>
            </a:r>
            <a:endParaRPr lang="en-US" altLang="zh-CN" sz="12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2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ChainKey利用阈值BLS密码，为ICP的共识协议提供服务，使每个子网可以快速达成共识。</a:t>
            </a:r>
            <a:endParaRPr lang="en-US" altLang="zh-CN" sz="12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2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用户通过ChainKey提供的技术底层，使前端/用户可以通过IC的公钥就可以验证消息是否为IC发出的，而不用知道是哪个子网发出的。</a:t>
            </a:r>
            <a:endParaRPr lang="zh-CN" altLang="en-US" sz="12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6" name="PA-直接连接符 9"/>
          <p:cNvCxnSpPr/>
          <p:nvPr>
            <p:custDataLst>
              <p:tags r:id="rId1"/>
            </p:custDataLst>
          </p:nvPr>
        </p:nvCxnSpPr>
        <p:spPr>
          <a:xfrm flipH="1" flipV="1">
            <a:off x="7201376" y="0"/>
            <a:ext cx="1917859" cy="1928336"/>
          </a:xfrm>
          <a:prstGeom prst="line">
            <a:avLst/>
          </a:prstGeom>
          <a:ln w="12700">
            <a:solidFill>
              <a:schemeClr val="lt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A-直角三角形 5"/>
          <p:cNvSpPr/>
          <p:nvPr>
            <p:custDataLst>
              <p:tags r:id="rId2"/>
            </p:custDataLst>
          </p:nvPr>
        </p:nvSpPr>
        <p:spPr>
          <a:xfrm>
            <a:off x="7442359" y="476"/>
            <a:ext cx="1701641" cy="1713548"/>
          </a:xfrm>
          <a:custGeom>
            <a:avLst/>
            <a:gdLst>
              <a:gd name="connsiteX0" fmla="*/ 0 w 2268855"/>
              <a:gd name="connsiteY0" fmla="*/ 0 h 2284730"/>
              <a:gd name="connsiteX1" fmla="*/ 2268855 w 2268855"/>
              <a:gd name="connsiteY1" fmla="*/ 0 h 2284730"/>
              <a:gd name="connsiteX2" fmla="*/ 2268855 w 2268855"/>
              <a:gd name="connsiteY2" fmla="*/ 2284730 h 2284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8855" h="2284730">
                <a:moveTo>
                  <a:pt x="0" y="0"/>
                </a:moveTo>
                <a:lnTo>
                  <a:pt x="2268855" y="0"/>
                </a:lnTo>
                <a:lnTo>
                  <a:pt x="2268855" y="2284730"/>
                </a:lnTo>
                <a:close/>
              </a:path>
            </a:pathLst>
          </a:custGeom>
          <a:solidFill>
            <a:schemeClr val="l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PA-直角三角形 8"/>
          <p:cNvSpPr/>
          <p:nvPr>
            <p:custDataLst>
              <p:tags r:id="rId3"/>
            </p:custDataLst>
          </p:nvPr>
        </p:nvSpPr>
        <p:spPr>
          <a:xfrm>
            <a:off x="0" y="4051459"/>
            <a:ext cx="1094899" cy="1092041"/>
          </a:xfrm>
          <a:prstGeom prst="rtTriangle">
            <a:avLst/>
          </a:prstGeom>
          <a:solidFill>
            <a:schemeClr val="l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PA-直接连接符 9"/>
          <p:cNvCxnSpPr/>
          <p:nvPr>
            <p:custDataLst>
              <p:tags r:id="rId4"/>
            </p:custDataLst>
          </p:nvPr>
        </p:nvCxnSpPr>
        <p:spPr>
          <a:xfrm flipH="1" flipV="1">
            <a:off x="7620" y="3737610"/>
            <a:ext cx="1485424" cy="1428750"/>
          </a:xfrm>
          <a:prstGeom prst="line">
            <a:avLst/>
          </a:prstGeom>
          <a:ln w="1270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457172" y="742956"/>
            <a:ext cx="8229657" cy="797804"/>
          </a:xfrm>
          <a:prstGeom prst="rect">
            <a:avLst/>
          </a:prstGeom>
          <a:noFill/>
        </p:spPr>
        <p:txBody>
          <a:bodyPr wrap="square" lIns="47625" tIns="19050" rIns="47625" bIns="19050" rtlCol="0" anchor="t" anchorCtr="0">
            <a:normAutofit fontScale="70000"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430" b="1" spc="16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Catch Up Packge &amp; </a:t>
            </a:r>
            <a:endParaRPr lang="en-US" altLang="zh-CN" sz="3430" b="1" spc="16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430" b="1" spc="16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不保留旧区块的区块链</a:t>
            </a:r>
            <a:endParaRPr lang="en-US" altLang="zh-CN" sz="3430" b="1" spc="16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Title 6"/>
          <p:cNvSpPr txBox="1"/>
          <p:nvPr>
            <p:custDataLst>
              <p:tags r:id="rId6"/>
            </p:custDataLst>
          </p:nvPr>
        </p:nvSpPr>
        <p:spPr>
          <a:xfrm>
            <a:off x="2400300" y="1712216"/>
            <a:ext cx="4343400" cy="2745514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6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每个子网每隔200个区块进行一次“打包”， 这次打包将包含当前所有副本的一致性数据， 打包后子网内进行阈值签名，超过2f+1个节点签名后， 就认为达成一致， 此时就可以删去以前的区块， 只保留这个新的世界状态。</a:t>
            </a:r>
            <a:endParaRPr lang="en-US" altLang="zh-CN" sz="16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6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Catch up包可以用来恢复数据， 同步数据，重组子网等。</a:t>
            </a:r>
            <a:endParaRPr lang="en-US" altLang="zh-CN" sz="16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464310" y="426407"/>
            <a:ext cx="8229666" cy="2329681"/>
          </a:xfrm>
          <a:prstGeom prst="rect">
            <a:avLst/>
          </a:prstGeom>
          <a:solidFill>
            <a:schemeClr val="dk2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 preferRelativeResize="0"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t="-11571" b="-11571"/>
          <a:stretch>
            <a:fillRect/>
          </a:stretch>
        </p:blipFill>
        <p:spPr>
          <a:xfrm>
            <a:off x="457172" y="3017520"/>
            <a:ext cx="8229657" cy="16687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280" h="4080">
                <a:moveTo>
                  <a:pt x="0" y="0"/>
                </a:moveTo>
                <a:lnTo>
                  <a:pt x="17280" y="0"/>
                </a:lnTo>
                <a:lnTo>
                  <a:pt x="17280" y="4080"/>
                </a:lnTo>
                <a:lnTo>
                  <a:pt x="0" y="4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685772" y="685805"/>
            <a:ext cx="7772457" cy="594360"/>
          </a:xfrm>
          <a:prstGeom prst="rect">
            <a:avLst/>
          </a:prstGeom>
          <a:noFill/>
        </p:spPr>
        <p:txBody>
          <a:bodyPr wrap="square" lIns="47625" tIns="19050" rIns="47625" bIns="19050" rtlCol="0" anchor="b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200" b="1" spc="18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DFINITY </a:t>
            </a:r>
            <a:r>
              <a:rPr lang="en-US" altLang="zh-CN" sz="3400" b="1" spc="18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是什么？</a:t>
            </a:r>
            <a:endParaRPr lang="en-US" altLang="zh-CN" sz="3400" b="1" spc="18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6"/>
            </p:custDataLst>
          </p:nvPr>
        </p:nvSpPr>
        <p:spPr>
          <a:xfrm>
            <a:off x="692757" y="1455430"/>
            <a:ext cx="7772457" cy="110331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t" anchorCtr="0">
            <a:normAutofit fontScale="8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altLang="zh-CN" sz="1875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DFINITY</a:t>
            </a:r>
            <a:r>
              <a:rPr lang="zh-CN" altLang="en-US" sz="1875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</a:t>
            </a:r>
            <a:r>
              <a:rPr altLang="zh-CN" sz="1875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DFINITY Foundation</a:t>
            </a:r>
            <a:r>
              <a:rPr lang="zh-CN" altLang="en-US" sz="1875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，是</a:t>
            </a:r>
            <a:r>
              <a:rPr altLang="zh-CN" sz="1875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ICP</a:t>
            </a:r>
            <a:r>
              <a:rPr lang="zh-CN" altLang="en-US" sz="1875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区块链的</a:t>
            </a:r>
            <a:r>
              <a:rPr lang="zh-CN" altLang="en-US" sz="1875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基金会。</a:t>
            </a:r>
            <a:endParaRPr lang="zh-CN" altLang="en-US" sz="1875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altLang="zh-CN" sz="1875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DFINITY Foundation</a:t>
            </a:r>
            <a:r>
              <a:rPr lang="zh-CN" altLang="en-US" sz="1875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的目标是打造一款真正的</a:t>
            </a:r>
            <a:r>
              <a:rPr altLang="zh-CN" sz="1875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875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世界计算机</a:t>
            </a:r>
            <a:r>
              <a:rPr altLang="zh-CN" sz="1875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1875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，具有高性能，去中心化，无限拓展性等特征，以实现新一代互联网技术革命</a:t>
            </a:r>
            <a:r>
              <a:rPr altLang="zh-CN" sz="1875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</a:t>
            </a:r>
            <a:r>
              <a:rPr lang="zh-CN" altLang="en-US" sz="1875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这就是</a:t>
            </a:r>
            <a:r>
              <a:rPr altLang="zh-CN" sz="1875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ICP</a:t>
            </a:r>
            <a:r>
              <a:rPr lang="zh-CN" altLang="en-US" sz="1875" spc="2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协议。</a:t>
            </a:r>
            <a:endParaRPr lang="zh-CN" altLang="en-US" sz="1875" spc="2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4" name="PA-直接连接符 9"/>
          <p:cNvCxnSpPr/>
          <p:nvPr>
            <p:custDataLst>
              <p:tags r:id="rId1"/>
            </p:custDataLst>
          </p:nvPr>
        </p:nvCxnSpPr>
        <p:spPr>
          <a:xfrm flipH="1" flipV="1">
            <a:off x="7201376" y="0"/>
            <a:ext cx="1917859" cy="1928336"/>
          </a:xfrm>
          <a:prstGeom prst="line">
            <a:avLst/>
          </a:prstGeom>
          <a:ln w="12700">
            <a:solidFill>
              <a:schemeClr val="lt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A-直角三角形 5"/>
          <p:cNvSpPr/>
          <p:nvPr>
            <p:custDataLst>
              <p:tags r:id="rId2"/>
            </p:custDataLst>
          </p:nvPr>
        </p:nvSpPr>
        <p:spPr>
          <a:xfrm>
            <a:off x="7442359" y="476"/>
            <a:ext cx="1701641" cy="1713548"/>
          </a:xfrm>
          <a:custGeom>
            <a:avLst/>
            <a:gdLst>
              <a:gd name="connsiteX0" fmla="*/ 0 w 2268855"/>
              <a:gd name="connsiteY0" fmla="*/ 0 h 2284730"/>
              <a:gd name="connsiteX1" fmla="*/ 2268855 w 2268855"/>
              <a:gd name="connsiteY1" fmla="*/ 0 h 2284730"/>
              <a:gd name="connsiteX2" fmla="*/ 2268855 w 2268855"/>
              <a:gd name="connsiteY2" fmla="*/ 2284730 h 2284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8855" h="2284730">
                <a:moveTo>
                  <a:pt x="0" y="0"/>
                </a:moveTo>
                <a:lnTo>
                  <a:pt x="2268855" y="0"/>
                </a:lnTo>
                <a:lnTo>
                  <a:pt x="2268855" y="2284730"/>
                </a:lnTo>
                <a:close/>
              </a:path>
            </a:pathLst>
          </a:custGeom>
          <a:solidFill>
            <a:schemeClr val="l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PA-直角三角形 8"/>
          <p:cNvSpPr/>
          <p:nvPr>
            <p:custDataLst>
              <p:tags r:id="rId3"/>
            </p:custDataLst>
          </p:nvPr>
        </p:nvSpPr>
        <p:spPr>
          <a:xfrm>
            <a:off x="0" y="4051459"/>
            <a:ext cx="1094899" cy="1092041"/>
          </a:xfrm>
          <a:prstGeom prst="rtTriangle">
            <a:avLst/>
          </a:prstGeom>
          <a:solidFill>
            <a:schemeClr val="l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PA-直接连接符 9"/>
          <p:cNvCxnSpPr/>
          <p:nvPr>
            <p:custDataLst>
              <p:tags r:id="rId4"/>
            </p:custDataLst>
          </p:nvPr>
        </p:nvCxnSpPr>
        <p:spPr>
          <a:xfrm flipH="1" flipV="1">
            <a:off x="7620" y="3737610"/>
            <a:ext cx="1485424" cy="1428750"/>
          </a:xfrm>
          <a:prstGeom prst="line">
            <a:avLst/>
          </a:prstGeom>
          <a:ln w="1270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457172" y="742956"/>
            <a:ext cx="8229657" cy="571500"/>
          </a:xfrm>
          <a:prstGeom prst="rect">
            <a:avLst/>
          </a:prstGeom>
          <a:noFill/>
        </p:spPr>
        <p:txBody>
          <a:bodyPr wrap="square" lIns="47625" tIns="19050" rIns="47625" bIns="19050" rtlCol="0" anchor="t" anchorCtr="0">
            <a:normAutofit fontScale="80000"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800" b="1" spc="22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Internet </a:t>
            </a:r>
            <a:r>
              <a:rPr lang="en-US" altLang="zh-CN" sz="4000" b="1" spc="22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Identity</a:t>
            </a:r>
            <a:endParaRPr lang="en-US" altLang="zh-CN" sz="4000" b="1" spc="22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itle 6"/>
          <p:cNvSpPr txBox="1"/>
          <p:nvPr>
            <p:custDataLst>
              <p:tags r:id="rId6"/>
            </p:custDataLst>
          </p:nvPr>
        </p:nvSpPr>
        <p:spPr>
          <a:xfrm>
            <a:off x="1900238" y="1485912"/>
            <a:ext cx="5343525" cy="319102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ctr" anchorCtr="0">
            <a:normAutofit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81000" lvl="0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Internet Identity 是位于System子网上的一个特殊Canister，为用户提供DID服务。</a:t>
            </a:r>
            <a:endParaRPr lang="en-US" altLang="zh-CN" sz="22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81000" lvl="0" indent="-3810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200" spc="14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通过Internet Identity(II)， 用户可以通过一次注册，登陆所有的DAPP，并且通过II提供的代理签名，SessionKey，WebAuthn等技术，为用户在不同的DAPP上赋予不同的用户地址，以保护隐私，避免追踪。</a:t>
            </a:r>
            <a:endParaRPr lang="zh-CN" altLang="en-US" sz="2200" spc="14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4"/>
          <p:cNvSpPr/>
          <p:nvPr>
            <p:custDataLst>
              <p:tags r:id="rId1"/>
            </p:custDataLst>
          </p:nvPr>
        </p:nvSpPr>
        <p:spPr>
          <a:xfrm>
            <a:off x="457166" y="1143000"/>
            <a:ext cx="5586413" cy="354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159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直角三角形 2"/>
          <p:cNvSpPr/>
          <p:nvPr>
            <p:custDataLst>
              <p:tags r:id="rId2"/>
            </p:custDataLst>
          </p:nvPr>
        </p:nvSpPr>
        <p:spPr>
          <a:xfrm flipH="1">
            <a:off x="5472079" y="4114800"/>
            <a:ext cx="571500" cy="571500"/>
          </a:xfrm>
          <a:prstGeom prst="rtTriangle">
            <a:avLst/>
          </a:prstGeom>
          <a:solidFill>
            <a:schemeClr val="lt1"/>
          </a:solidFill>
          <a:ln>
            <a:noFill/>
          </a:ln>
          <a:effectLst>
            <a:outerShdw blurRad="2159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直角三角形 1"/>
          <p:cNvSpPr/>
          <p:nvPr>
            <p:custDataLst>
              <p:tags r:id="rId3"/>
            </p:custDataLst>
          </p:nvPr>
        </p:nvSpPr>
        <p:spPr>
          <a:xfrm flipV="1">
            <a:off x="457166" y="1143000"/>
            <a:ext cx="571500" cy="571500"/>
          </a:xfrm>
          <a:prstGeom prst="rtTriangle">
            <a:avLst/>
          </a:prstGeom>
          <a:solidFill>
            <a:schemeClr val="lt1"/>
          </a:solidFill>
          <a:ln>
            <a:noFill/>
          </a:ln>
          <a:effectLst>
            <a:outerShdw blurRad="2159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457172" y="457204"/>
            <a:ext cx="8229657" cy="457200"/>
          </a:xfrm>
          <a:prstGeom prst="rect">
            <a:avLst/>
          </a:prstGeom>
          <a:noFill/>
        </p:spPr>
        <p:txBody>
          <a:bodyPr wrap="square" lIns="47625" tIns="19050" rIns="47625" bIns="19050" rtlCol="0" anchor="b" anchorCtr="0">
            <a:no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共识协议</a:t>
            </a:r>
            <a:endParaRPr lang="zh-CN" altLang="en-US" sz="3200" b="1" spc="16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13435" r="13435"/>
          <a:stretch>
            <a:fillRect/>
          </a:stretch>
        </p:blipFill>
        <p:spPr>
          <a:xfrm>
            <a:off x="685766" y="1372076"/>
            <a:ext cx="5129213" cy="30861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20" h="6480">
                <a:moveTo>
                  <a:pt x="0" y="0"/>
                </a:moveTo>
                <a:lnTo>
                  <a:pt x="9120" y="0"/>
                </a:lnTo>
                <a:lnTo>
                  <a:pt x="9120" y="6480"/>
                </a:lnTo>
                <a:lnTo>
                  <a:pt x="0" y="648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Title 6"/>
          <p:cNvSpPr txBox="1"/>
          <p:nvPr>
            <p:custDataLst>
              <p:tags r:id="rId7"/>
            </p:custDataLst>
          </p:nvPr>
        </p:nvSpPr>
        <p:spPr>
          <a:xfrm>
            <a:off x="6386524" y="1463040"/>
            <a:ext cx="2300306" cy="290322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ctr" anchorCtr="0">
            <a:normAutofit fontScale="8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Block Maker : 子网内节点通过运行ChainKey提供的VRF(TBLS)提供随机性，随机选出不可预测的出块节点，出块节点根据自身优先级打包出块并广播。</a:t>
            </a:r>
            <a:endParaRPr lang="en-US" altLang="zh-CN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Verify &amp; Certificate : 子网内其他节点收到区块后进行验证和输出，将输出整理为Merkle Tree后广播，子网内再通过阈值签名进行认证。</a:t>
            </a:r>
            <a:endParaRPr lang="en-US" altLang="zh-CN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1015301"/>
            <a:ext cx="9144000" cy="3163253"/>
          </a:xfrm>
          <a:prstGeom prst="rect">
            <a:avLst/>
          </a:prstGeom>
          <a:solidFill>
            <a:schemeClr val="l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任意多边形: 形状 2"/>
          <p:cNvSpPr/>
          <p:nvPr>
            <p:custDataLst>
              <p:tags r:id="rId2"/>
            </p:custDataLst>
          </p:nvPr>
        </p:nvSpPr>
        <p:spPr>
          <a:xfrm>
            <a:off x="-1" y="3992195"/>
            <a:ext cx="9144001" cy="372449"/>
          </a:xfrm>
          <a:custGeom>
            <a:avLst/>
            <a:gdLst>
              <a:gd name="connsiteX0" fmla="*/ 0 w 12192000"/>
              <a:gd name="connsiteY0" fmla="*/ 0 h 914409"/>
              <a:gd name="connsiteX1" fmla="*/ 3062514 w 12192000"/>
              <a:gd name="connsiteY1" fmla="*/ 914400 h 914409"/>
              <a:gd name="connsiteX2" fmla="*/ 6096000 w 12192000"/>
              <a:gd name="connsiteY2" fmla="*/ 0 h 914409"/>
              <a:gd name="connsiteX3" fmla="*/ 9144000 w 12192000"/>
              <a:gd name="connsiteY3" fmla="*/ 914400 h 914409"/>
              <a:gd name="connsiteX4" fmla="*/ 12192000 w 12192000"/>
              <a:gd name="connsiteY4" fmla="*/ 14514 h 914409"/>
              <a:gd name="connsiteX0-1" fmla="*/ 0 w 12166242"/>
              <a:gd name="connsiteY0-2" fmla="*/ 491476 h 947169"/>
              <a:gd name="connsiteX1-3" fmla="*/ 3036756 w 12166242"/>
              <a:gd name="connsiteY1-4" fmla="*/ 914400 h 947169"/>
              <a:gd name="connsiteX2-5" fmla="*/ 6070242 w 12166242"/>
              <a:gd name="connsiteY2-6" fmla="*/ 0 h 947169"/>
              <a:gd name="connsiteX3-7" fmla="*/ 9118242 w 12166242"/>
              <a:gd name="connsiteY3-8" fmla="*/ 914400 h 947169"/>
              <a:gd name="connsiteX4-9" fmla="*/ 12166242 w 12166242"/>
              <a:gd name="connsiteY4-10" fmla="*/ 14514 h 947169"/>
              <a:gd name="connsiteX0-11" fmla="*/ 0 w 12166242"/>
              <a:gd name="connsiteY0-12" fmla="*/ 491476 h 1118533"/>
              <a:gd name="connsiteX1-13" fmla="*/ 3036756 w 12166242"/>
              <a:gd name="connsiteY1-14" fmla="*/ 914400 h 1118533"/>
              <a:gd name="connsiteX2-15" fmla="*/ 6070242 w 12166242"/>
              <a:gd name="connsiteY2-16" fmla="*/ 0 h 1118533"/>
              <a:gd name="connsiteX3-17" fmla="*/ 9118242 w 12166242"/>
              <a:gd name="connsiteY3-18" fmla="*/ 914400 h 1118533"/>
              <a:gd name="connsiteX4-19" fmla="*/ 12166242 w 12166242"/>
              <a:gd name="connsiteY4-20" fmla="*/ 14514 h 1118533"/>
              <a:gd name="connsiteX0-21" fmla="*/ 0 w 12166242"/>
              <a:gd name="connsiteY0-22" fmla="*/ 493388 h 1295533"/>
              <a:gd name="connsiteX1-23" fmla="*/ 2985241 w 12166242"/>
              <a:gd name="connsiteY1-24" fmla="*/ 1218759 h 1295533"/>
              <a:gd name="connsiteX2-25" fmla="*/ 6070242 w 12166242"/>
              <a:gd name="connsiteY2-26" fmla="*/ 1912 h 1295533"/>
              <a:gd name="connsiteX3-27" fmla="*/ 9118242 w 12166242"/>
              <a:gd name="connsiteY3-28" fmla="*/ 916312 h 1295533"/>
              <a:gd name="connsiteX4-29" fmla="*/ 12166242 w 12166242"/>
              <a:gd name="connsiteY4-30" fmla="*/ 16426 h 1295533"/>
              <a:gd name="connsiteX0-31" fmla="*/ 0 w 12166242"/>
              <a:gd name="connsiteY0-32" fmla="*/ 493389 h 1337371"/>
              <a:gd name="connsiteX1-33" fmla="*/ 2985241 w 12166242"/>
              <a:gd name="connsiteY1-34" fmla="*/ 1218760 h 1337371"/>
              <a:gd name="connsiteX2-35" fmla="*/ 6070242 w 12166242"/>
              <a:gd name="connsiteY2-36" fmla="*/ 1913 h 1337371"/>
              <a:gd name="connsiteX3-37" fmla="*/ 9118242 w 12166242"/>
              <a:gd name="connsiteY3-38" fmla="*/ 916313 h 1337371"/>
              <a:gd name="connsiteX4-39" fmla="*/ 12166242 w 12166242"/>
              <a:gd name="connsiteY4-40" fmla="*/ 16427 h 1337371"/>
              <a:gd name="connsiteX0-41" fmla="*/ 0 w 12140484"/>
              <a:gd name="connsiteY0-42" fmla="*/ 741602 h 1585583"/>
              <a:gd name="connsiteX1-43" fmla="*/ 2985241 w 12140484"/>
              <a:gd name="connsiteY1-44" fmla="*/ 1466973 h 1585583"/>
              <a:gd name="connsiteX2-45" fmla="*/ 6070242 w 12140484"/>
              <a:gd name="connsiteY2-46" fmla="*/ 250126 h 1585583"/>
              <a:gd name="connsiteX3-47" fmla="*/ 9118242 w 12140484"/>
              <a:gd name="connsiteY3-48" fmla="*/ 1164526 h 1585583"/>
              <a:gd name="connsiteX4-49" fmla="*/ 12140484 w 12140484"/>
              <a:gd name="connsiteY4-50" fmla="*/ 0 h 1585583"/>
              <a:gd name="connsiteX0-51" fmla="*/ 0 w 12140484"/>
              <a:gd name="connsiteY0-52" fmla="*/ 741602 h 1585583"/>
              <a:gd name="connsiteX1-53" fmla="*/ 2985241 w 12140484"/>
              <a:gd name="connsiteY1-54" fmla="*/ 1466973 h 1585583"/>
              <a:gd name="connsiteX2-55" fmla="*/ 6070242 w 12140484"/>
              <a:gd name="connsiteY2-56" fmla="*/ 250126 h 1585583"/>
              <a:gd name="connsiteX3-57" fmla="*/ 9118242 w 12140484"/>
              <a:gd name="connsiteY3-58" fmla="*/ 1164526 h 1585583"/>
              <a:gd name="connsiteX4-59" fmla="*/ 12140484 w 12140484"/>
              <a:gd name="connsiteY4-60" fmla="*/ 0 h 1585583"/>
              <a:gd name="connsiteX0-61" fmla="*/ 0 w 12140484"/>
              <a:gd name="connsiteY0-62" fmla="*/ 741602 h 1538291"/>
              <a:gd name="connsiteX1-63" fmla="*/ 2985241 w 12140484"/>
              <a:gd name="connsiteY1-64" fmla="*/ 1466973 h 1538291"/>
              <a:gd name="connsiteX2-65" fmla="*/ 3377997 w 12140484"/>
              <a:gd name="connsiteY2-66" fmla="*/ 1373570 h 1538291"/>
              <a:gd name="connsiteX3-67" fmla="*/ 6070242 w 12140484"/>
              <a:gd name="connsiteY3-68" fmla="*/ 250126 h 1538291"/>
              <a:gd name="connsiteX4-69" fmla="*/ 9118242 w 12140484"/>
              <a:gd name="connsiteY4-70" fmla="*/ 1164526 h 1538291"/>
              <a:gd name="connsiteX5" fmla="*/ 12140484 w 12140484"/>
              <a:gd name="connsiteY5" fmla="*/ 0 h 1538291"/>
              <a:gd name="connsiteX0-71" fmla="*/ 0 w 12140484"/>
              <a:gd name="connsiteY0-72" fmla="*/ 741602 h 1381432"/>
              <a:gd name="connsiteX1-73" fmla="*/ 3377997 w 12140484"/>
              <a:gd name="connsiteY1-74" fmla="*/ 1373570 h 1381432"/>
              <a:gd name="connsiteX2-75" fmla="*/ 6070242 w 12140484"/>
              <a:gd name="connsiteY2-76" fmla="*/ 250126 h 1381432"/>
              <a:gd name="connsiteX3-77" fmla="*/ 9118242 w 12140484"/>
              <a:gd name="connsiteY3-78" fmla="*/ 1164526 h 1381432"/>
              <a:gd name="connsiteX4-79" fmla="*/ 12140484 w 12140484"/>
              <a:gd name="connsiteY4-80" fmla="*/ 0 h 1381432"/>
              <a:gd name="connsiteX0-81" fmla="*/ 0 w 8762487"/>
              <a:gd name="connsiteY0-82" fmla="*/ 1373570 h 1373569"/>
              <a:gd name="connsiteX1-83" fmla="*/ 2692245 w 8762487"/>
              <a:gd name="connsiteY1-84" fmla="*/ 250126 h 1373569"/>
              <a:gd name="connsiteX2-85" fmla="*/ 5740245 w 8762487"/>
              <a:gd name="connsiteY2-86" fmla="*/ 1164526 h 1373569"/>
              <a:gd name="connsiteX3-87" fmla="*/ 8762487 w 8762487"/>
              <a:gd name="connsiteY3-88" fmla="*/ 0 h 13735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762487" h="1373569">
                <a:moveTo>
                  <a:pt x="0" y="1373570"/>
                </a:moveTo>
                <a:cubicBezTo>
                  <a:pt x="1011707" y="1291657"/>
                  <a:pt x="1735538" y="284967"/>
                  <a:pt x="2692245" y="250126"/>
                </a:cubicBezTo>
                <a:cubicBezTo>
                  <a:pt x="3648953" y="215285"/>
                  <a:pt x="4728538" y="1206214"/>
                  <a:pt x="5740245" y="1164526"/>
                </a:cubicBezTo>
                <a:cubicBezTo>
                  <a:pt x="6751952" y="1122838"/>
                  <a:pt x="7643456" y="696890"/>
                  <a:pt x="8762487" y="0"/>
                </a:cubicBezTo>
              </a:path>
            </a:pathLst>
          </a:custGeom>
          <a:noFill/>
          <a:ln w="0">
            <a:solidFill>
              <a:schemeClr val="dk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任意多边形: 形状 3"/>
          <p:cNvSpPr/>
          <p:nvPr>
            <p:custDataLst>
              <p:tags r:id="rId3"/>
            </p:custDataLst>
          </p:nvPr>
        </p:nvSpPr>
        <p:spPr>
          <a:xfrm rot="10800000" flipH="1">
            <a:off x="-1" y="4048158"/>
            <a:ext cx="9144002" cy="269716"/>
          </a:xfrm>
          <a:custGeom>
            <a:avLst/>
            <a:gdLst>
              <a:gd name="connsiteX0" fmla="*/ 0 w 12192000"/>
              <a:gd name="connsiteY0" fmla="*/ 0 h 914409"/>
              <a:gd name="connsiteX1" fmla="*/ 3062514 w 12192000"/>
              <a:gd name="connsiteY1" fmla="*/ 914400 h 914409"/>
              <a:gd name="connsiteX2" fmla="*/ 6096000 w 12192000"/>
              <a:gd name="connsiteY2" fmla="*/ 0 h 914409"/>
              <a:gd name="connsiteX3" fmla="*/ 9144000 w 12192000"/>
              <a:gd name="connsiteY3" fmla="*/ 914400 h 914409"/>
              <a:gd name="connsiteX4" fmla="*/ 12192000 w 12192000"/>
              <a:gd name="connsiteY4" fmla="*/ 14514 h 914409"/>
              <a:gd name="connsiteX0-1" fmla="*/ 0 w 12166242"/>
              <a:gd name="connsiteY0-2" fmla="*/ 491476 h 947169"/>
              <a:gd name="connsiteX1-3" fmla="*/ 3036756 w 12166242"/>
              <a:gd name="connsiteY1-4" fmla="*/ 914400 h 947169"/>
              <a:gd name="connsiteX2-5" fmla="*/ 6070242 w 12166242"/>
              <a:gd name="connsiteY2-6" fmla="*/ 0 h 947169"/>
              <a:gd name="connsiteX3-7" fmla="*/ 9118242 w 12166242"/>
              <a:gd name="connsiteY3-8" fmla="*/ 914400 h 947169"/>
              <a:gd name="connsiteX4-9" fmla="*/ 12166242 w 12166242"/>
              <a:gd name="connsiteY4-10" fmla="*/ 14514 h 947169"/>
              <a:gd name="connsiteX0-11" fmla="*/ 0 w 12166242"/>
              <a:gd name="connsiteY0-12" fmla="*/ 491476 h 1118533"/>
              <a:gd name="connsiteX1-13" fmla="*/ 3036756 w 12166242"/>
              <a:gd name="connsiteY1-14" fmla="*/ 914400 h 1118533"/>
              <a:gd name="connsiteX2-15" fmla="*/ 6070242 w 12166242"/>
              <a:gd name="connsiteY2-16" fmla="*/ 0 h 1118533"/>
              <a:gd name="connsiteX3-17" fmla="*/ 9118242 w 12166242"/>
              <a:gd name="connsiteY3-18" fmla="*/ 914400 h 1118533"/>
              <a:gd name="connsiteX4-19" fmla="*/ 12166242 w 12166242"/>
              <a:gd name="connsiteY4-20" fmla="*/ 14514 h 1118533"/>
              <a:gd name="connsiteX0-21" fmla="*/ 0 w 12166242"/>
              <a:gd name="connsiteY0-22" fmla="*/ 493388 h 1295533"/>
              <a:gd name="connsiteX1-23" fmla="*/ 2985241 w 12166242"/>
              <a:gd name="connsiteY1-24" fmla="*/ 1218759 h 1295533"/>
              <a:gd name="connsiteX2-25" fmla="*/ 6070242 w 12166242"/>
              <a:gd name="connsiteY2-26" fmla="*/ 1912 h 1295533"/>
              <a:gd name="connsiteX3-27" fmla="*/ 9118242 w 12166242"/>
              <a:gd name="connsiteY3-28" fmla="*/ 916312 h 1295533"/>
              <a:gd name="connsiteX4-29" fmla="*/ 12166242 w 12166242"/>
              <a:gd name="connsiteY4-30" fmla="*/ 16426 h 1295533"/>
              <a:gd name="connsiteX0-31" fmla="*/ 0 w 12166242"/>
              <a:gd name="connsiteY0-32" fmla="*/ 493389 h 1337371"/>
              <a:gd name="connsiteX1-33" fmla="*/ 2985241 w 12166242"/>
              <a:gd name="connsiteY1-34" fmla="*/ 1218760 h 1337371"/>
              <a:gd name="connsiteX2-35" fmla="*/ 6070242 w 12166242"/>
              <a:gd name="connsiteY2-36" fmla="*/ 1913 h 1337371"/>
              <a:gd name="connsiteX3-37" fmla="*/ 9118242 w 12166242"/>
              <a:gd name="connsiteY3-38" fmla="*/ 916313 h 1337371"/>
              <a:gd name="connsiteX4-39" fmla="*/ 12166242 w 12166242"/>
              <a:gd name="connsiteY4-40" fmla="*/ 16427 h 1337371"/>
              <a:gd name="connsiteX0-41" fmla="*/ 0 w 12140484"/>
              <a:gd name="connsiteY0-42" fmla="*/ 741602 h 1585583"/>
              <a:gd name="connsiteX1-43" fmla="*/ 2985241 w 12140484"/>
              <a:gd name="connsiteY1-44" fmla="*/ 1466973 h 1585583"/>
              <a:gd name="connsiteX2-45" fmla="*/ 6070242 w 12140484"/>
              <a:gd name="connsiteY2-46" fmla="*/ 250126 h 1585583"/>
              <a:gd name="connsiteX3-47" fmla="*/ 9118242 w 12140484"/>
              <a:gd name="connsiteY3-48" fmla="*/ 1164526 h 1585583"/>
              <a:gd name="connsiteX4-49" fmla="*/ 12140484 w 12140484"/>
              <a:gd name="connsiteY4-50" fmla="*/ 0 h 1585583"/>
              <a:gd name="connsiteX0-51" fmla="*/ 0 w 12140484"/>
              <a:gd name="connsiteY0-52" fmla="*/ 741602 h 1585583"/>
              <a:gd name="connsiteX1-53" fmla="*/ 2985241 w 12140484"/>
              <a:gd name="connsiteY1-54" fmla="*/ 1466973 h 1585583"/>
              <a:gd name="connsiteX2-55" fmla="*/ 6070242 w 12140484"/>
              <a:gd name="connsiteY2-56" fmla="*/ 250126 h 1585583"/>
              <a:gd name="connsiteX3-57" fmla="*/ 9118242 w 12140484"/>
              <a:gd name="connsiteY3-58" fmla="*/ 1164526 h 1585583"/>
              <a:gd name="connsiteX4-59" fmla="*/ 12140484 w 12140484"/>
              <a:gd name="connsiteY4-60" fmla="*/ 0 h 1585583"/>
              <a:gd name="connsiteX0-61" fmla="*/ 0 w 12140484"/>
              <a:gd name="connsiteY0-62" fmla="*/ 741602 h 1538291"/>
              <a:gd name="connsiteX1-63" fmla="*/ 2985241 w 12140484"/>
              <a:gd name="connsiteY1-64" fmla="*/ 1466973 h 1538291"/>
              <a:gd name="connsiteX2-65" fmla="*/ 3377997 w 12140484"/>
              <a:gd name="connsiteY2-66" fmla="*/ 1373570 h 1538291"/>
              <a:gd name="connsiteX3-67" fmla="*/ 6070242 w 12140484"/>
              <a:gd name="connsiteY3-68" fmla="*/ 250126 h 1538291"/>
              <a:gd name="connsiteX4-69" fmla="*/ 9118242 w 12140484"/>
              <a:gd name="connsiteY4-70" fmla="*/ 1164526 h 1538291"/>
              <a:gd name="connsiteX5" fmla="*/ 12140484 w 12140484"/>
              <a:gd name="connsiteY5" fmla="*/ 0 h 1538291"/>
              <a:gd name="connsiteX0-71" fmla="*/ 0 w 12140484"/>
              <a:gd name="connsiteY0-72" fmla="*/ 741602 h 1381432"/>
              <a:gd name="connsiteX1-73" fmla="*/ 3377997 w 12140484"/>
              <a:gd name="connsiteY1-74" fmla="*/ 1373570 h 1381432"/>
              <a:gd name="connsiteX2-75" fmla="*/ 6070242 w 12140484"/>
              <a:gd name="connsiteY2-76" fmla="*/ 250126 h 1381432"/>
              <a:gd name="connsiteX3-77" fmla="*/ 9118242 w 12140484"/>
              <a:gd name="connsiteY3-78" fmla="*/ 1164526 h 1381432"/>
              <a:gd name="connsiteX4-79" fmla="*/ 12140484 w 12140484"/>
              <a:gd name="connsiteY4-80" fmla="*/ 0 h 1381432"/>
              <a:gd name="connsiteX0-81" fmla="*/ 0 w 8762487"/>
              <a:gd name="connsiteY0-82" fmla="*/ 1373570 h 1373569"/>
              <a:gd name="connsiteX1-83" fmla="*/ 2692245 w 8762487"/>
              <a:gd name="connsiteY1-84" fmla="*/ 250126 h 1373569"/>
              <a:gd name="connsiteX2-85" fmla="*/ 5740245 w 8762487"/>
              <a:gd name="connsiteY2-86" fmla="*/ 1164526 h 1373569"/>
              <a:gd name="connsiteX3-87" fmla="*/ 8762487 w 8762487"/>
              <a:gd name="connsiteY3-88" fmla="*/ 0 h 1373569"/>
              <a:gd name="connsiteX0-89" fmla="*/ 0 w 8762487"/>
              <a:gd name="connsiteY0-90" fmla="*/ 1373570 h 1373569"/>
              <a:gd name="connsiteX1-91" fmla="*/ 770641 w 8762487"/>
              <a:gd name="connsiteY1-92" fmla="*/ 1108053 h 1373569"/>
              <a:gd name="connsiteX2-93" fmla="*/ 2692245 w 8762487"/>
              <a:gd name="connsiteY2-94" fmla="*/ 250126 h 1373569"/>
              <a:gd name="connsiteX3-95" fmla="*/ 5740245 w 8762487"/>
              <a:gd name="connsiteY3-96" fmla="*/ 1164526 h 1373569"/>
              <a:gd name="connsiteX4-97" fmla="*/ 8762487 w 8762487"/>
              <a:gd name="connsiteY4-98" fmla="*/ 0 h 1373569"/>
              <a:gd name="connsiteX0-99" fmla="*/ 0 w 7991846"/>
              <a:gd name="connsiteY0-100" fmla="*/ 1108053 h 1165862"/>
              <a:gd name="connsiteX1-101" fmla="*/ 1921604 w 7991846"/>
              <a:gd name="connsiteY1-102" fmla="*/ 250126 h 1165862"/>
              <a:gd name="connsiteX2-103" fmla="*/ 4969604 w 7991846"/>
              <a:gd name="connsiteY2-104" fmla="*/ 1164526 h 1165862"/>
              <a:gd name="connsiteX3-105" fmla="*/ 7991846 w 7991846"/>
              <a:gd name="connsiteY3-106" fmla="*/ 0 h 11658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991846" h="1165862">
                <a:moveTo>
                  <a:pt x="0" y="1108053"/>
                </a:moveTo>
                <a:cubicBezTo>
                  <a:pt x="448708" y="920812"/>
                  <a:pt x="1093337" y="240714"/>
                  <a:pt x="1921604" y="250126"/>
                </a:cubicBezTo>
                <a:cubicBezTo>
                  <a:pt x="2749871" y="259538"/>
                  <a:pt x="3957897" y="1206214"/>
                  <a:pt x="4969604" y="1164526"/>
                </a:cubicBezTo>
                <a:cubicBezTo>
                  <a:pt x="5981311" y="1122838"/>
                  <a:pt x="6872815" y="696890"/>
                  <a:pt x="7991846" y="0"/>
                </a:cubicBezTo>
              </a:path>
            </a:pathLst>
          </a:custGeom>
          <a:noFill/>
          <a:ln w="0">
            <a:solidFill>
              <a:schemeClr val="dk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任意多边形: 形状 4"/>
          <p:cNvSpPr/>
          <p:nvPr>
            <p:custDataLst>
              <p:tags r:id="rId4"/>
            </p:custDataLst>
          </p:nvPr>
        </p:nvSpPr>
        <p:spPr>
          <a:xfrm flipH="1">
            <a:off x="0" y="670522"/>
            <a:ext cx="9144001" cy="404494"/>
          </a:xfrm>
          <a:custGeom>
            <a:avLst/>
            <a:gdLst>
              <a:gd name="connsiteX0" fmla="*/ 0 w 12192000"/>
              <a:gd name="connsiteY0" fmla="*/ 0 h 914409"/>
              <a:gd name="connsiteX1" fmla="*/ 3062514 w 12192000"/>
              <a:gd name="connsiteY1" fmla="*/ 914400 h 914409"/>
              <a:gd name="connsiteX2" fmla="*/ 6096000 w 12192000"/>
              <a:gd name="connsiteY2" fmla="*/ 0 h 914409"/>
              <a:gd name="connsiteX3" fmla="*/ 9144000 w 12192000"/>
              <a:gd name="connsiteY3" fmla="*/ 914400 h 914409"/>
              <a:gd name="connsiteX4" fmla="*/ 12192000 w 12192000"/>
              <a:gd name="connsiteY4" fmla="*/ 14514 h 914409"/>
              <a:gd name="connsiteX0-1" fmla="*/ 0 w 12166242"/>
              <a:gd name="connsiteY0-2" fmla="*/ 491476 h 947169"/>
              <a:gd name="connsiteX1-3" fmla="*/ 3036756 w 12166242"/>
              <a:gd name="connsiteY1-4" fmla="*/ 914400 h 947169"/>
              <a:gd name="connsiteX2-5" fmla="*/ 6070242 w 12166242"/>
              <a:gd name="connsiteY2-6" fmla="*/ 0 h 947169"/>
              <a:gd name="connsiteX3-7" fmla="*/ 9118242 w 12166242"/>
              <a:gd name="connsiteY3-8" fmla="*/ 914400 h 947169"/>
              <a:gd name="connsiteX4-9" fmla="*/ 12166242 w 12166242"/>
              <a:gd name="connsiteY4-10" fmla="*/ 14514 h 947169"/>
              <a:gd name="connsiteX0-11" fmla="*/ 0 w 12166242"/>
              <a:gd name="connsiteY0-12" fmla="*/ 491476 h 1118533"/>
              <a:gd name="connsiteX1-13" fmla="*/ 3036756 w 12166242"/>
              <a:gd name="connsiteY1-14" fmla="*/ 914400 h 1118533"/>
              <a:gd name="connsiteX2-15" fmla="*/ 6070242 w 12166242"/>
              <a:gd name="connsiteY2-16" fmla="*/ 0 h 1118533"/>
              <a:gd name="connsiteX3-17" fmla="*/ 9118242 w 12166242"/>
              <a:gd name="connsiteY3-18" fmla="*/ 914400 h 1118533"/>
              <a:gd name="connsiteX4-19" fmla="*/ 12166242 w 12166242"/>
              <a:gd name="connsiteY4-20" fmla="*/ 14514 h 1118533"/>
              <a:gd name="connsiteX0-21" fmla="*/ 0 w 12166242"/>
              <a:gd name="connsiteY0-22" fmla="*/ 493388 h 1295533"/>
              <a:gd name="connsiteX1-23" fmla="*/ 2985241 w 12166242"/>
              <a:gd name="connsiteY1-24" fmla="*/ 1218759 h 1295533"/>
              <a:gd name="connsiteX2-25" fmla="*/ 6070242 w 12166242"/>
              <a:gd name="connsiteY2-26" fmla="*/ 1912 h 1295533"/>
              <a:gd name="connsiteX3-27" fmla="*/ 9118242 w 12166242"/>
              <a:gd name="connsiteY3-28" fmla="*/ 916312 h 1295533"/>
              <a:gd name="connsiteX4-29" fmla="*/ 12166242 w 12166242"/>
              <a:gd name="connsiteY4-30" fmla="*/ 16426 h 1295533"/>
              <a:gd name="connsiteX0-31" fmla="*/ 0 w 12166242"/>
              <a:gd name="connsiteY0-32" fmla="*/ 493389 h 1337371"/>
              <a:gd name="connsiteX1-33" fmla="*/ 2985241 w 12166242"/>
              <a:gd name="connsiteY1-34" fmla="*/ 1218760 h 1337371"/>
              <a:gd name="connsiteX2-35" fmla="*/ 6070242 w 12166242"/>
              <a:gd name="connsiteY2-36" fmla="*/ 1913 h 1337371"/>
              <a:gd name="connsiteX3-37" fmla="*/ 9118242 w 12166242"/>
              <a:gd name="connsiteY3-38" fmla="*/ 916313 h 1337371"/>
              <a:gd name="connsiteX4-39" fmla="*/ 12166242 w 12166242"/>
              <a:gd name="connsiteY4-40" fmla="*/ 16427 h 1337371"/>
              <a:gd name="connsiteX0-41" fmla="*/ 0 w 12140484"/>
              <a:gd name="connsiteY0-42" fmla="*/ 741602 h 1585583"/>
              <a:gd name="connsiteX1-43" fmla="*/ 2985241 w 12140484"/>
              <a:gd name="connsiteY1-44" fmla="*/ 1466973 h 1585583"/>
              <a:gd name="connsiteX2-45" fmla="*/ 6070242 w 12140484"/>
              <a:gd name="connsiteY2-46" fmla="*/ 250126 h 1585583"/>
              <a:gd name="connsiteX3-47" fmla="*/ 9118242 w 12140484"/>
              <a:gd name="connsiteY3-48" fmla="*/ 1164526 h 1585583"/>
              <a:gd name="connsiteX4-49" fmla="*/ 12140484 w 12140484"/>
              <a:gd name="connsiteY4-50" fmla="*/ 0 h 1585583"/>
              <a:gd name="connsiteX0-51" fmla="*/ 0 w 12140484"/>
              <a:gd name="connsiteY0-52" fmla="*/ 741602 h 1585583"/>
              <a:gd name="connsiteX1-53" fmla="*/ 2985241 w 12140484"/>
              <a:gd name="connsiteY1-54" fmla="*/ 1466973 h 1585583"/>
              <a:gd name="connsiteX2-55" fmla="*/ 6070242 w 12140484"/>
              <a:gd name="connsiteY2-56" fmla="*/ 250126 h 1585583"/>
              <a:gd name="connsiteX3-57" fmla="*/ 9118242 w 12140484"/>
              <a:gd name="connsiteY3-58" fmla="*/ 1164526 h 1585583"/>
              <a:gd name="connsiteX4-59" fmla="*/ 12140484 w 12140484"/>
              <a:gd name="connsiteY4-60" fmla="*/ 0 h 1585583"/>
              <a:gd name="connsiteX0-61" fmla="*/ 0 w 12140484"/>
              <a:gd name="connsiteY0-62" fmla="*/ 741602 h 1538291"/>
              <a:gd name="connsiteX1-63" fmla="*/ 2985241 w 12140484"/>
              <a:gd name="connsiteY1-64" fmla="*/ 1466973 h 1538291"/>
              <a:gd name="connsiteX2-65" fmla="*/ 3377997 w 12140484"/>
              <a:gd name="connsiteY2-66" fmla="*/ 1373570 h 1538291"/>
              <a:gd name="connsiteX3-67" fmla="*/ 6070242 w 12140484"/>
              <a:gd name="connsiteY3-68" fmla="*/ 250126 h 1538291"/>
              <a:gd name="connsiteX4-69" fmla="*/ 9118242 w 12140484"/>
              <a:gd name="connsiteY4-70" fmla="*/ 1164526 h 1538291"/>
              <a:gd name="connsiteX5" fmla="*/ 12140484 w 12140484"/>
              <a:gd name="connsiteY5" fmla="*/ 0 h 1538291"/>
              <a:gd name="connsiteX0-71" fmla="*/ 0 w 12140484"/>
              <a:gd name="connsiteY0-72" fmla="*/ 741602 h 1381432"/>
              <a:gd name="connsiteX1-73" fmla="*/ 3377997 w 12140484"/>
              <a:gd name="connsiteY1-74" fmla="*/ 1373570 h 1381432"/>
              <a:gd name="connsiteX2-75" fmla="*/ 6070242 w 12140484"/>
              <a:gd name="connsiteY2-76" fmla="*/ 250126 h 1381432"/>
              <a:gd name="connsiteX3-77" fmla="*/ 9118242 w 12140484"/>
              <a:gd name="connsiteY3-78" fmla="*/ 1164526 h 1381432"/>
              <a:gd name="connsiteX4-79" fmla="*/ 12140484 w 12140484"/>
              <a:gd name="connsiteY4-80" fmla="*/ 0 h 1381432"/>
              <a:gd name="connsiteX0-81" fmla="*/ 0 w 8762487"/>
              <a:gd name="connsiteY0-82" fmla="*/ 1373570 h 1373569"/>
              <a:gd name="connsiteX1-83" fmla="*/ 2692245 w 8762487"/>
              <a:gd name="connsiteY1-84" fmla="*/ 250126 h 1373569"/>
              <a:gd name="connsiteX2-85" fmla="*/ 5740245 w 8762487"/>
              <a:gd name="connsiteY2-86" fmla="*/ 1164526 h 1373569"/>
              <a:gd name="connsiteX3-87" fmla="*/ 8762487 w 8762487"/>
              <a:gd name="connsiteY3-88" fmla="*/ 0 h 13735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762487" h="1373569">
                <a:moveTo>
                  <a:pt x="0" y="1373570"/>
                </a:moveTo>
                <a:cubicBezTo>
                  <a:pt x="1011707" y="1291657"/>
                  <a:pt x="1735538" y="284967"/>
                  <a:pt x="2692245" y="250126"/>
                </a:cubicBezTo>
                <a:cubicBezTo>
                  <a:pt x="3648953" y="215285"/>
                  <a:pt x="4728538" y="1206214"/>
                  <a:pt x="5740245" y="1164526"/>
                </a:cubicBezTo>
                <a:cubicBezTo>
                  <a:pt x="6751952" y="1122838"/>
                  <a:pt x="7643456" y="696890"/>
                  <a:pt x="8762487" y="0"/>
                </a:cubicBezTo>
              </a:path>
            </a:pathLst>
          </a:custGeom>
          <a:noFill/>
          <a:ln w="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任意多边形: 形状 5"/>
          <p:cNvSpPr/>
          <p:nvPr>
            <p:custDataLst>
              <p:tags r:id="rId5"/>
            </p:custDataLst>
          </p:nvPr>
        </p:nvSpPr>
        <p:spPr>
          <a:xfrm rot="10800000" flipH="1">
            <a:off x="-1" y="670280"/>
            <a:ext cx="9144001" cy="345108"/>
          </a:xfrm>
          <a:custGeom>
            <a:avLst/>
            <a:gdLst>
              <a:gd name="connsiteX0" fmla="*/ 0 w 12192000"/>
              <a:gd name="connsiteY0" fmla="*/ 0 h 914409"/>
              <a:gd name="connsiteX1" fmla="*/ 3062514 w 12192000"/>
              <a:gd name="connsiteY1" fmla="*/ 914400 h 914409"/>
              <a:gd name="connsiteX2" fmla="*/ 6096000 w 12192000"/>
              <a:gd name="connsiteY2" fmla="*/ 0 h 914409"/>
              <a:gd name="connsiteX3" fmla="*/ 9144000 w 12192000"/>
              <a:gd name="connsiteY3" fmla="*/ 914400 h 914409"/>
              <a:gd name="connsiteX4" fmla="*/ 12192000 w 12192000"/>
              <a:gd name="connsiteY4" fmla="*/ 14514 h 914409"/>
              <a:gd name="connsiteX0-1" fmla="*/ 0 w 12166242"/>
              <a:gd name="connsiteY0-2" fmla="*/ 491476 h 947169"/>
              <a:gd name="connsiteX1-3" fmla="*/ 3036756 w 12166242"/>
              <a:gd name="connsiteY1-4" fmla="*/ 914400 h 947169"/>
              <a:gd name="connsiteX2-5" fmla="*/ 6070242 w 12166242"/>
              <a:gd name="connsiteY2-6" fmla="*/ 0 h 947169"/>
              <a:gd name="connsiteX3-7" fmla="*/ 9118242 w 12166242"/>
              <a:gd name="connsiteY3-8" fmla="*/ 914400 h 947169"/>
              <a:gd name="connsiteX4-9" fmla="*/ 12166242 w 12166242"/>
              <a:gd name="connsiteY4-10" fmla="*/ 14514 h 947169"/>
              <a:gd name="connsiteX0-11" fmla="*/ 0 w 12166242"/>
              <a:gd name="connsiteY0-12" fmla="*/ 491476 h 1118533"/>
              <a:gd name="connsiteX1-13" fmla="*/ 3036756 w 12166242"/>
              <a:gd name="connsiteY1-14" fmla="*/ 914400 h 1118533"/>
              <a:gd name="connsiteX2-15" fmla="*/ 6070242 w 12166242"/>
              <a:gd name="connsiteY2-16" fmla="*/ 0 h 1118533"/>
              <a:gd name="connsiteX3-17" fmla="*/ 9118242 w 12166242"/>
              <a:gd name="connsiteY3-18" fmla="*/ 914400 h 1118533"/>
              <a:gd name="connsiteX4-19" fmla="*/ 12166242 w 12166242"/>
              <a:gd name="connsiteY4-20" fmla="*/ 14514 h 1118533"/>
              <a:gd name="connsiteX0-21" fmla="*/ 0 w 12166242"/>
              <a:gd name="connsiteY0-22" fmla="*/ 493388 h 1295533"/>
              <a:gd name="connsiteX1-23" fmla="*/ 2985241 w 12166242"/>
              <a:gd name="connsiteY1-24" fmla="*/ 1218759 h 1295533"/>
              <a:gd name="connsiteX2-25" fmla="*/ 6070242 w 12166242"/>
              <a:gd name="connsiteY2-26" fmla="*/ 1912 h 1295533"/>
              <a:gd name="connsiteX3-27" fmla="*/ 9118242 w 12166242"/>
              <a:gd name="connsiteY3-28" fmla="*/ 916312 h 1295533"/>
              <a:gd name="connsiteX4-29" fmla="*/ 12166242 w 12166242"/>
              <a:gd name="connsiteY4-30" fmla="*/ 16426 h 1295533"/>
              <a:gd name="connsiteX0-31" fmla="*/ 0 w 12166242"/>
              <a:gd name="connsiteY0-32" fmla="*/ 493389 h 1337371"/>
              <a:gd name="connsiteX1-33" fmla="*/ 2985241 w 12166242"/>
              <a:gd name="connsiteY1-34" fmla="*/ 1218760 h 1337371"/>
              <a:gd name="connsiteX2-35" fmla="*/ 6070242 w 12166242"/>
              <a:gd name="connsiteY2-36" fmla="*/ 1913 h 1337371"/>
              <a:gd name="connsiteX3-37" fmla="*/ 9118242 w 12166242"/>
              <a:gd name="connsiteY3-38" fmla="*/ 916313 h 1337371"/>
              <a:gd name="connsiteX4-39" fmla="*/ 12166242 w 12166242"/>
              <a:gd name="connsiteY4-40" fmla="*/ 16427 h 1337371"/>
              <a:gd name="connsiteX0-41" fmla="*/ 0 w 12140484"/>
              <a:gd name="connsiteY0-42" fmla="*/ 741602 h 1585583"/>
              <a:gd name="connsiteX1-43" fmla="*/ 2985241 w 12140484"/>
              <a:gd name="connsiteY1-44" fmla="*/ 1466973 h 1585583"/>
              <a:gd name="connsiteX2-45" fmla="*/ 6070242 w 12140484"/>
              <a:gd name="connsiteY2-46" fmla="*/ 250126 h 1585583"/>
              <a:gd name="connsiteX3-47" fmla="*/ 9118242 w 12140484"/>
              <a:gd name="connsiteY3-48" fmla="*/ 1164526 h 1585583"/>
              <a:gd name="connsiteX4-49" fmla="*/ 12140484 w 12140484"/>
              <a:gd name="connsiteY4-50" fmla="*/ 0 h 1585583"/>
              <a:gd name="connsiteX0-51" fmla="*/ 0 w 12140484"/>
              <a:gd name="connsiteY0-52" fmla="*/ 741602 h 1585583"/>
              <a:gd name="connsiteX1-53" fmla="*/ 2985241 w 12140484"/>
              <a:gd name="connsiteY1-54" fmla="*/ 1466973 h 1585583"/>
              <a:gd name="connsiteX2-55" fmla="*/ 6070242 w 12140484"/>
              <a:gd name="connsiteY2-56" fmla="*/ 250126 h 1585583"/>
              <a:gd name="connsiteX3-57" fmla="*/ 9118242 w 12140484"/>
              <a:gd name="connsiteY3-58" fmla="*/ 1164526 h 1585583"/>
              <a:gd name="connsiteX4-59" fmla="*/ 12140484 w 12140484"/>
              <a:gd name="connsiteY4-60" fmla="*/ 0 h 1585583"/>
              <a:gd name="connsiteX0-61" fmla="*/ 0 w 12140484"/>
              <a:gd name="connsiteY0-62" fmla="*/ 741602 h 1538291"/>
              <a:gd name="connsiteX1-63" fmla="*/ 2985241 w 12140484"/>
              <a:gd name="connsiteY1-64" fmla="*/ 1466973 h 1538291"/>
              <a:gd name="connsiteX2-65" fmla="*/ 3377997 w 12140484"/>
              <a:gd name="connsiteY2-66" fmla="*/ 1373570 h 1538291"/>
              <a:gd name="connsiteX3-67" fmla="*/ 6070242 w 12140484"/>
              <a:gd name="connsiteY3-68" fmla="*/ 250126 h 1538291"/>
              <a:gd name="connsiteX4-69" fmla="*/ 9118242 w 12140484"/>
              <a:gd name="connsiteY4-70" fmla="*/ 1164526 h 1538291"/>
              <a:gd name="connsiteX5" fmla="*/ 12140484 w 12140484"/>
              <a:gd name="connsiteY5" fmla="*/ 0 h 1538291"/>
              <a:gd name="connsiteX0-71" fmla="*/ 0 w 12140484"/>
              <a:gd name="connsiteY0-72" fmla="*/ 741602 h 1381432"/>
              <a:gd name="connsiteX1-73" fmla="*/ 3377997 w 12140484"/>
              <a:gd name="connsiteY1-74" fmla="*/ 1373570 h 1381432"/>
              <a:gd name="connsiteX2-75" fmla="*/ 6070242 w 12140484"/>
              <a:gd name="connsiteY2-76" fmla="*/ 250126 h 1381432"/>
              <a:gd name="connsiteX3-77" fmla="*/ 9118242 w 12140484"/>
              <a:gd name="connsiteY3-78" fmla="*/ 1164526 h 1381432"/>
              <a:gd name="connsiteX4-79" fmla="*/ 12140484 w 12140484"/>
              <a:gd name="connsiteY4-80" fmla="*/ 0 h 1381432"/>
              <a:gd name="connsiteX0-81" fmla="*/ 0 w 8762487"/>
              <a:gd name="connsiteY0-82" fmla="*/ 1373570 h 1373569"/>
              <a:gd name="connsiteX1-83" fmla="*/ 2692245 w 8762487"/>
              <a:gd name="connsiteY1-84" fmla="*/ 250126 h 1373569"/>
              <a:gd name="connsiteX2-85" fmla="*/ 5740245 w 8762487"/>
              <a:gd name="connsiteY2-86" fmla="*/ 1164526 h 1373569"/>
              <a:gd name="connsiteX3-87" fmla="*/ 8762487 w 8762487"/>
              <a:gd name="connsiteY3-88" fmla="*/ 0 h 13735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762487" h="1373569">
                <a:moveTo>
                  <a:pt x="0" y="1373570"/>
                </a:moveTo>
                <a:cubicBezTo>
                  <a:pt x="1011707" y="1291657"/>
                  <a:pt x="1735538" y="284967"/>
                  <a:pt x="2692245" y="250126"/>
                </a:cubicBezTo>
                <a:cubicBezTo>
                  <a:pt x="3648953" y="215285"/>
                  <a:pt x="4728538" y="1206214"/>
                  <a:pt x="5740245" y="1164526"/>
                </a:cubicBezTo>
                <a:cubicBezTo>
                  <a:pt x="6751952" y="1122838"/>
                  <a:pt x="7643456" y="696890"/>
                  <a:pt x="8762487" y="0"/>
                </a:cubicBezTo>
              </a:path>
            </a:pathLst>
          </a:custGeom>
          <a:noFill/>
          <a:ln w="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椭圆 8"/>
          <p:cNvSpPr/>
          <p:nvPr>
            <p:custDataLst>
              <p:tags r:id="rId6"/>
            </p:custDataLst>
          </p:nvPr>
        </p:nvSpPr>
        <p:spPr>
          <a:xfrm>
            <a:off x="799515" y="4094927"/>
            <a:ext cx="147266" cy="147266"/>
          </a:xfrm>
          <a:prstGeom prst="ellipse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椭圆 9"/>
          <p:cNvSpPr/>
          <p:nvPr>
            <p:custDataLst>
              <p:tags r:id="rId7"/>
            </p:custDataLst>
          </p:nvPr>
        </p:nvSpPr>
        <p:spPr>
          <a:xfrm>
            <a:off x="2769247" y="3928289"/>
            <a:ext cx="278754" cy="278754"/>
          </a:xfrm>
          <a:prstGeom prst="ellipse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椭圆 10"/>
          <p:cNvSpPr/>
          <p:nvPr>
            <p:custDataLst>
              <p:tags r:id="rId8"/>
            </p:custDataLst>
          </p:nvPr>
        </p:nvSpPr>
        <p:spPr>
          <a:xfrm>
            <a:off x="6367001" y="4194467"/>
            <a:ext cx="278754" cy="278754"/>
          </a:xfrm>
          <a:prstGeom prst="ellipse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椭圆 11"/>
          <p:cNvSpPr/>
          <p:nvPr>
            <p:custDataLst>
              <p:tags r:id="rId9"/>
            </p:custDataLst>
          </p:nvPr>
        </p:nvSpPr>
        <p:spPr>
          <a:xfrm>
            <a:off x="8531485" y="4007054"/>
            <a:ext cx="155315" cy="155315"/>
          </a:xfrm>
          <a:prstGeom prst="ellipse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椭圆 12"/>
          <p:cNvSpPr/>
          <p:nvPr>
            <p:custDataLst>
              <p:tags r:id="rId10"/>
            </p:custDataLst>
          </p:nvPr>
        </p:nvSpPr>
        <p:spPr>
          <a:xfrm>
            <a:off x="3378137" y="3745033"/>
            <a:ext cx="490620" cy="490620"/>
          </a:xfrm>
          <a:prstGeom prst="ellipse">
            <a:avLst/>
          </a:pr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文本框 12"/>
          <p:cNvSpPr txBox="1"/>
          <p:nvPr>
            <p:custDataLst>
              <p:tags r:id="rId11"/>
            </p:custDataLst>
          </p:nvPr>
        </p:nvSpPr>
        <p:spPr>
          <a:xfrm>
            <a:off x="1285875" y="1292479"/>
            <a:ext cx="6457950" cy="2104549"/>
          </a:xfrm>
          <a:prstGeom prst="rect">
            <a:avLst/>
          </a:prstGeom>
          <a:noFill/>
        </p:spPr>
        <p:txBody>
          <a:bodyPr wrap="square" lIns="67500" tIns="35100" rIns="67500" bIns="3510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lang="en-US" sz="5200" b="1" spc="36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rPr>
              <a:t>RoadMap</a:t>
            </a:r>
            <a:endParaRPr lang="en-US" sz="5200" b="1" spc="36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" name="PA-直接连接符 9"/>
          <p:cNvCxnSpPr/>
          <p:nvPr>
            <p:custDataLst>
              <p:tags r:id="rId1"/>
            </p:custDataLst>
          </p:nvPr>
        </p:nvCxnSpPr>
        <p:spPr>
          <a:xfrm flipH="1" flipV="1">
            <a:off x="7201376" y="0"/>
            <a:ext cx="1917859" cy="1928336"/>
          </a:xfrm>
          <a:prstGeom prst="line">
            <a:avLst/>
          </a:prstGeom>
          <a:ln w="12700">
            <a:solidFill>
              <a:schemeClr val="lt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A-直角三角形 5"/>
          <p:cNvSpPr/>
          <p:nvPr>
            <p:custDataLst>
              <p:tags r:id="rId2"/>
            </p:custDataLst>
          </p:nvPr>
        </p:nvSpPr>
        <p:spPr>
          <a:xfrm>
            <a:off x="7442359" y="476"/>
            <a:ext cx="1701641" cy="1713548"/>
          </a:xfrm>
          <a:custGeom>
            <a:avLst/>
            <a:gdLst>
              <a:gd name="connsiteX0" fmla="*/ 0 w 2268855"/>
              <a:gd name="connsiteY0" fmla="*/ 0 h 2284730"/>
              <a:gd name="connsiteX1" fmla="*/ 2268855 w 2268855"/>
              <a:gd name="connsiteY1" fmla="*/ 0 h 2284730"/>
              <a:gd name="connsiteX2" fmla="*/ 2268855 w 2268855"/>
              <a:gd name="connsiteY2" fmla="*/ 2284730 h 2284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8855" h="2284730">
                <a:moveTo>
                  <a:pt x="0" y="0"/>
                </a:moveTo>
                <a:lnTo>
                  <a:pt x="2268855" y="0"/>
                </a:lnTo>
                <a:lnTo>
                  <a:pt x="2268855" y="2284730"/>
                </a:lnTo>
                <a:close/>
              </a:path>
            </a:pathLst>
          </a:custGeom>
          <a:solidFill>
            <a:schemeClr val="l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PA-直角三角形 8"/>
          <p:cNvSpPr/>
          <p:nvPr>
            <p:custDataLst>
              <p:tags r:id="rId3"/>
            </p:custDataLst>
          </p:nvPr>
        </p:nvSpPr>
        <p:spPr>
          <a:xfrm>
            <a:off x="0" y="4051459"/>
            <a:ext cx="1094899" cy="1092041"/>
          </a:xfrm>
          <a:prstGeom prst="rtTriangle">
            <a:avLst/>
          </a:prstGeom>
          <a:solidFill>
            <a:schemeClr val="l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PA-直接连接符 9"/>
          <p:cNvCxnSpPr/>
          <p:nvPr>
            <p:custDataLst>
              <p:tags r:id="rId4"/>
            </p:custDataLst>
          </p:nvPr>
        </p:nvCxnSpPr>
        <p:spPr>
          <a:xfrm flipH="1" flipV="1">
            <a:off x="7620" y="3737610"/>
            <a:ext cx="1485424" cy="1428750"/>
          </a:xfrm>
          <a:prstGeom prst="line">
            <a:avLst/>
          </a:prstGeom>
          <a:ln w="1270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457172" y="742956"/>
            <a:ext cx="8229657" cy="571500"/>
          </a:xfrm>
          <a:prstGeom prst="rect">
            <a:avLst/>
          </a:prstGeom>
          <a:noFill/>
        </p:spPr>
        <p:txBody>
          <a:bodyPr wrap="square" lIns="47625" tIns="19050" rIns="47625" bIns="19050" rtlCol="0" anchor="t" anchorCtr="0">
            <a:normAutofit fontScale="70000"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4500" b="1" spc="22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RoadMap</a:t>
            </a:r>
            <a:endParaRPr lang="en-US" altLang="zh-CN" sz="4500" b="1" spc="22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placingpictureplaceholder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24164" b="24164"/>
          <a:stretch>
            <a:fillRect/>
          </a:stretch>
        </p:blipFill>
        <p:spPr>
          <a:xfrm>
            <a:off x="1300163" y="1485912"/>
            <a:ext cx="6543675" cy="1547888"/>
          </a:xfrm>
          <a:prstGeom prst="rect">
            <a:avLst/>
          </a:prstGeom>
        </p:spPr>
      </p:pic>
      <p:pic>
        <p:nvPicPr>
          <p:cNvPr id="13" name="图片 12" descr="placingpictureplaceholder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1123" b="1123"/>
          <a:stretch>
            <a:fillRect/>
          </a:stretch>
        </p:blipFill>
        <p:spPr>
          <a:xfrm>
            <a:off x="1300163" y="3129050"/>
            <a:ext cx="3224213" cy="1547888"/>
          </a:xfrm>
          <a:prstGeom prst="rect">
            <a:avLst/>
          </a:prstGeom>
        </p:spPr>
      </p:pic>
      <p:pic>
        <p:nvPicPr>
          <p:cNvPr id="14" name="图片 13" descr="placingpictureplaceholder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t="1123" b="1123"/>
          <a:stretch>
            <a:fillRect/>
          </a:stretch>
        </p:blipFill>
        <p:spPr>
          <a:xfrm>
            <a:off x="4619625" y="3129050"/>
            <a:ext cx="3224213" cy="1547888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57172" y="457110"/>
            <a:ext cx="8229657" cy="684743"/>
          </a:xfrm>
          <a:prstGeom prst="rect">
            <a:avLst/>
          </a:prstGeom>
          <a:noFill/>
        </p:spPr>
        <p:txBody>
          <a:bodyPr wrap="square" lIns="47625" tIns="19050" rIns="47625" bIns="1905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200" b="1" spc="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Service Network System</a:t>
            </a:r>
            <a:endParaRPr lang="en-US" altLang="zh-CN" sz="3200" b="1" spc="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70" r="170"/>
          <a:stretch>
            <a:fillRect/>
          </a:stretch>
        </p:blipFill>
        <p:spPr>
          <a:xfrm>
            <a:off x="457168" y="1371611"/>
            <a:ext cx="4486313" cy="308611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80" h="6480">
                <a:moveTo>
                  <a:pt x="0" y="0"/>
                </a:moveTo>
                <a:lnTo>
                  <a:pt x="10080" y="0"/>
                </a:lnTo>
                <a:lnTo>
                  <a:pt x="10080" y="6480"/>
                </a:lnTo>
                <a:lnTo>
                  <a:pt x="0" y="64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</p:pic>
      <p:sp>
        <p:nvSpPr>
          <p:cNvPr id="11" name="Title 6"/>
          <p:cNvSpPr txBox="1"/>
          <p:nvPr>
            <p:custDataLst>
              <p:tags r:id="rId4"/>
            </p:custDataLst>
          </p:nvPr>
        </p:nvSpPr>
        <p:spPr>
          <a:xfrm>
            <a:off x="5286388" y="1600200"/>
            <a:ext cx="3400444" cy="26289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DFINITY Foundation团队将推出SNS治理系统，为ICP区块链上的DAPP设立新一代的DAO治理系统。</a:t>
            </a:r>
            <a:endParaRPr lang="en-US" altLang="zh-CN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SNS将提供Token Ledger管理，DAO投票治理，Token竞拍拍卖功能，帮助开发者更快更好的建立他们自己的DAO治理。</a:t>
            </a:r>
            <a:endParaRPr lang="en-US" altLang="zh-CN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57172" y="457122"/>
            <a:ext cx="8229657" cy="429577"/>
          </a:xfrm>
          <a:prstGeom prst="rect">
            <a:avLst/>
          </a:prstGeom>
          <a:noFill/>
        </p:spPr>
        <p:txBody>
          <a:bodyPr wrap="square" lIns="47625" tIns="19050" rIns="47625" bIns="19050" rtlCol="0" anchor="t" anchorCtr="0">
            <a:no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200" b="1" spc="16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Threshold ECDSA</a:t>
            </a:r>
            <a:endParaRPr lang="en-US" altLang="zh-CN" sz="3200" b="1" spc="16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t="15500" b="15500"/>
          <a:stretch>
            <a:fillRect/>
          </a:stretch>
        </p:blipFill>
        <p:spPr>
          <a:xfrm>
            <a:off x="457168" y="1145307"/>
            <a:ext cx="4800638" cy="3312423"/>
          </a:xfrm>
          <a:prstGeom prst="roundRect">
            <a:avLst>
              <a:gd name="adj" fmla="val 8890"/>
            </a:avLst>
          </a:prstGeom>
          <a:effectLst>
            <a:outerShdw blurRad="279400" dist="88900" dir="2700000" algn="tl" rotWithShape="0">
              <a:srgbClr val="000000">
                <a:alpha val="10000"/>
              </a:srgbClr>
            </a:outerShdw>
          </a:effectLst>
        </p:spPr>
      </p:pic>
      <p:sp>
        <p:nvSpPr>
          <p:cNvPr id="6" name="Title 6"/>
          <p:cNvSpPr txBox="1"/>
          <p:nvPr>
            <p:custDataLst>
              <p:tags r:id="rId4"/>
            </p:custDataLst>
          </p:nvPr>
        </p:nvSpPr>
        <p:spPr>
          <a:xfrm>
            <a:off x="5600713" y="1648216"/>
            <a:ext cx="3086119" cy="2306564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16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ICP开发者团队目前正在开发，测试阈值ECDSA解决方案，使Canister智能合约可以通过ChainKey技术持有，发送，接收BTC，为BTC加载智能合约，让ICP真正成为新一代的互联网计算机。</a:t>
            </a:r>
            <a:endParaRPr lang="en-US" altLang="zh-CN" sz="16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403225" y="800100"/>
            <a:ext cx="3622675" cy="3543300"/>
            <a:chOff x="635" y="1260"/>
            <a:chExt cx="5705" cy="5580"/>
          </a:xfrm>
        </p:grpSpPr>
        <p:sp>
          <p:nvSpPr>
            <p:cNvPr id="6" name="PA-矩形 1"/>
            <p:cNvSpPr/>
            <p:nvPr>
              <p:custDataLst>
                <p:tags r:id="rId2"/>
              </p:custDataLst>
            </p:nvPr>
          </p:nvSpPr>
          <p:spPr>
            <a:xfrm>
              <a:off x="1069" y="1260"/>
              <a:ext cx="1070" cy="5580"/>
            </a:xfrm>
            <a:prstGeom prst="rect">
              <a:avLst/>
            </a:prstGeom>
            <a:blipFill dpi="0" rotWithShape="0">
              <a:blip r:embed="rId3" cstate="screen"/>
              <a:srcRect/>
              <a:stretch>
                <a:fillRect l="-248000" r="-60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  <p:sp>
          <p:nvSpPr>
            <p:cNvPr id="7" name="PA-矩形 2"/>
            <p:cNvSpPr/>
            <p:nvPr>
              <p:custDataLst>
                <p:tags r:id="rId4"/>
              </p:custDataLst>
            </p:nvPr>
          </p:nvSpPr>
          <p:spPr>
            <a:xfrm>
              <a:off x="2201" y="1260"/>
              <a:ext cx="605" cy="5580"/>
            </a:xfrm>
            <a:prstGeom prst="rect">
              <a:avLst/>
            </a:prstGeom>
            <a:blipFill dpi="0" rotWithShape="0">
              <a:blip r:embed="rId3" cstate="screen"/>
              <a:srcRect/>
              <a:stretch>
                <a:fillRect l="-625000" r="-95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  <p:sp>
          <p:nvSpPr>
            <p:cNvPr id="8" name="PA-矩形 3"/>
            <p:cNvSpPr/>
            <p:nvPr>
              <p:custDataLst>
                <p:tags r:id="rId5"/>
              </p:custDataLst>
            </p:nvPr>
          </p:nvSpPr>
          <p:spPr>
            <a:xfrm>
              <a:off x="790" y="1260"/>
              <a:ext cx="217" cy="5580"/>
            </a:xfrm>
            <a:prstGeom prst="rect">
              <a:avLst/>
            </a:prstGeom>
            <a:blipFill dpi="0" rotWithShape="0">
              <a:blip r:embed="rId3" cstate="screen"/>
              <a:srcRect/>
              <a:stretch>
                <a:fillRect l="-1093000" r="-3479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  <p:sp>
          <p:nvSpPr>
            <p:cNvPr id="10" name="PA-矩形 4"/>
            <p:cNvSpPr/>
            <p:nvPr>
              <p:custDataLst>
                <p:tags r:id="rId6"/>
              </p:custDataLst>
            </p:nvPr>
          </p:nvSpPr>
          <p:spPr>
            <a:xfrm>
              <a:off x="635" y="1260"/>
              <a:ext cx="109" cy="5580"/>
            </a:xfrm>
            <a:prstGeom prst="rect">
              <a:avLst/>
            </a:prstGeom>
            <a:blipFill dpi="0" rotWithShape="0">
              <a:blip r:embed="rId3" cstate="screen"/>
              <a:srcRect/>
              <a:stretch>
                <a:fillRect l="-2033000" r="-7167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  <p:sp>
          <p:nvSpPr>
            <p:cNvPr id="13" name="PA-矩形 5"/>
            <p:cNvSpPr/>
            <p:nvPr>
              <p:custDataLst>
                <p:tags r:id="rId7"/>
              </p:custDataLst>
            </p:nvPr>
          </p:nvSpPr>
          <p:spPr>
            <a:xfrm>
              <a:off x="2867" y="1260"/>
              <a:ext cx="403" cy="5580"/>
            </a:xfrm>
            <a:prstGeom prst="rect">
              <a:avLst/>
            </a:prstGeom>
            <a:blipFill dpi="0" rotWithShape="0">
              <a:blip r:embed="rId3" cstate="screen"/>
              <a:srcRect/>
              <a:stretch>
                <a:fillRect l="-1104000" r="-131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  <p:sp>
          <p:nvSpPr>
            <p:cNvPr id="14" name="PA-矩形 6"/>
            <p:cNvSpPr/>
            <p:nvPr>
              <p:custDataLst>
                <p:tags r:id="rId8"/>
              </p:custDataLst>
            </p:nvPr>
          </p:nvSpPr>
          <p:spPr>
            <a:xfrm>
              <a:off x="3332" y="1260"/>
              <a:ext cx="1566" cy="5580"/>
            </a:xfrm>
            <a:prstGeom prst="rect">
              <a:avLst/>
            </a:prstGeom>
            <a:blipFill dpi="0" rotWithShape="0">
              <a:blip r:embed="rId3" cstate="screen"/>
              <a:srcRect/>
              <a:stretch>
                <a:fillRect l="-314000" r="-23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  <p:sp>
          <p:nvSpPr>
            <p:cNvPr id="15" name="PA-矩形 7"/>
            <p:cNvSpPr/>
            <p:nvPr>
              <p:custDataLst>
                <p:tags r:id="rId9"/>
              </p:custDataLst>
            </p:nvPr>
          </p:nvSpPr>
          <p:spPr>
            <a:xfrm>
              <a:off x="4960" y="1260"/>
              <a:ext cx="651" cy="5580"/>
            </a:xfrm>
            <a:prstGeom prst="rect">
              <a:avLst/>
            </a:prstGeom>
            <a:blipFill dpi="0" rotWithShape="0">
              <a:blip r:embed="rId3" cstate="screen"/>
              <a:srcRect/>
              <a:stretch>
                <a:fillRect l="-1005000" r="-45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  <p:sp>
          <p:nvSpPr>
            <p:cNvPr id="16" name="PA-矩形 8"/>
            <p:cNvSpPr/>
            <p:nvPr>
              <p:custDataLst>
                <p:tags r:id="rId10"/>
              </p:custDataLst>
            </p:nvPr>
          </p:nvSpPr>
          <p:spPr>
            <a:xfrm>
              <a:off x="5673" y="1260"/>
              <a:ext cx="295" cy="5580"/>
            </a:xfrm>
            <a:prstGeom prst="rect">
              <a:avLst/>
            </a:prstGeom>
            <a:blipFill dpi="0" rotWithShape="0">
              <a:blip r:embed="rId3" cstate="screen"/>
              <a:srcRect/>
              <a:stretch>
                <a:fillRect l="-2459000" r="-877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  <p:sp>
          <p:nvSpPr>
            <p:cNvPr id="17" name="PA-矩形 9"/>
            <p:cNvSpPr/>
            <p:nvPr>
              <p:custDataLst>
                <p:tags r:id="rId11"/>
              </p:custDataLst>
            </p:nvPr>
          </p:nvSpPr>
          <p:spPr>
            <a:xfrm>
              <a:off x="6030" y="1260"/>
              <a:ext cx="155" cy="5580"/>
            </a:xfrm>
            <a:prstGeom prst="rect">
              <a:avLst/>
            </a:prstGeom>
            <a:blipFill dpi="0" rotWithShape="0">
              <a:blip r:embed="rId3" cstate="screen"/>
              <a:srcRect/>
              <a:stretch>
                <a:fillRect l="-4910000" r="-153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  <p:sp>
          <p:nvSpPr>
            <p:cNvPr id="18" name="PA-矩形 10"/>
            <p:cNvSpPr/>
            <p:nvPr>
              <p:custDataLst>
                <p:tags r:id="rId12"/>
              </p:custDataLst>
            </p:nvPr>
          </p:nvSpPr>
          <p:spPr>
            <a:xfrm>
              <a:off x="6247" y="1260"/>
              <a:ext cx="93" cy="5580"/>
            </a:xfrm>
            <a:prstGeom prst="rect">
              <a:avLst/>
            </a:prstGeom>
            <a:blipFill dpi="0" rotWithShape="0">
              <a:blip r:embed="rId3" cstate="screen"/>
              <a:srcRect/>
              <a:stretch>
                <a:fillRect l="-8417000" r="-238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</p:grpSp>
      <p:sp>
        <p:nvSpPr>
          <p:cNvPr id="5" name="文本框 4"/>
          <p:cNvSpPr txBox="1"/>
          <p:nvPr>
            <p:custDataLst>
              <p:tags r:id="rId13"/>
            </p:custDataLst>
          </p:nvPr>
        </p:nvSpPr>
        <p:spPr>
          <a:xfrm>
            <a:off x="4429140" y="742909"/>
            <a:ext cx="4371975" cy="914400"/>
          </a:xfrm>
          <a:prstGeom prst="rect">
            <a:avLst/>
          </a:prstGeom>
          <a:noFill/>
        </p:spPr>
        <p:txBody>
          <a:bodyPr wrap="square" lIns="47625" tIns="19050" rIns="47625" bIns="19050" rtlCol="0" anchor="b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2400" b="1" spc="16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Canister Stable Storage</a:t>
            </a:r>
            <a:endParaRPr lang="en-US" altLang="zh-CN" sz="2400" b="1" spc="16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14"/>
            </p:custDataLst>
          </p:nvPr>
        </p:nvSpPr>
        <p:spPr>
          <a:xfrm>
            <a:off x="4429140" y="1882733"/>
            <a:ext cx="4371975" cy="251785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Canister受制于wasm32的限制，Canister当前运行时堆栈内存为4G，ICP开发团队对此进行了优化：</a:t>
            </a:r>
            <a:endParaRPr lang="en-US" altLang="zh-CN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9400" lvl="1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Roboto" panose="02000000000000000000"/>
              <a:buNone/>
            </a:pPr>
            <a:r>
              <a:rPr lang="zh-CN" altLang="en-US" sz="12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每个Canister除了运行时的4G内存还可以加上4G的Stable内存，可以理解为硬盘</a:t>
            </a:r>
            <a:r>
              <a:rPr lang="zh-CN" altLang="en-US" sz="12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内存(当前方案为8G Stable内存，但当前API只可获取4G Stable内存)，并且Canister的Stable内存将随着Canister的后续升级，可以最大扩容到300G存储空间(子网最大内存)。</a:t>
            </a:r>
            <a:endParaRPr lang="zh-CN" altLang="en-US" sz="12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矩形 5"/>
          <p:cNvSpPr/>
          <p:nvPr/>
        </p:nvSpPr>
        <p:spPr>
          <a:xfrm>
            <a:off x="0" y="1015301"/>
            <a:ext cx="9144000" cy="3163254"/>
          </a:xfrm>
          <a:prstGeom prst="rect">
            <a:avLst/>
          </a:prstGeom>
          <a:solidFill>
            <a:srgbClr val="90909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 b="1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53" name="任意多边形: 形状 2"/>
          <p:cNvSpPr/>
          <p:nvPr/>
        </p:nvSpPr>
        <p:spPr>
          <a:xfrm>
            <a:off x="-1" y="3992195"/>
            <a:ext cx="9144002" cy="372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494" y="20312"/>
                  <a:pt x="4278" y="4481"/>
                  <a:pt x="6637" y="3933"/>
                </a:cubicBezTo>
                <a:cubicBezTo>
                  <a:pt x="8995" y="3385"/>
                  <a:pt x="11656" y="18968"/>
                  <a:pt x="14150" y="18313"/>
                </a:cubicBezTo>
                <a:cubicBezTo>
                  <a:pt x="16644" y="17657"/>
                  <a:pt x="18842" y="10959"/>
                  <a:pt x="21600" y="0"/>
                </a:cubicBezTo>
              </a:path>
            </a:pathLst>
          </a:custGeom>
          <a:ln w="3175">
            <a:solidFill>
              <a:srgbClr val="454545"/>
            </a:solidFill>
          </a:ln>
        </p:spPr>
        <p:txBody>
          <a:bodyPr lIns="0" tIns="0" rIns="0" bIns="0" anchor="ctr"/>
          <a:lstStyle/>
          <a:p>
            <a:pPr algn="ctr">
              <a:defRPr sz="1300"/>
            </a:pPr>
          </a:p>
        </p:txBody>
      </p:sp>
      <p:sp>
        <p:nvSpPr>
          <p:cNvPr id="354" name="任意多边形: 形状 3"/>
          <p:cNvSpPr/>
          <p:nvPr/>
        </p:nvSpPr>
        <p:spPr>
          <a:xfrm rot="10800000" flipH="1">
            <a:off x="-2" y="4048157"/>
            <a:ext cx="9144004" cy="269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7" extrusionOk="0">
                <a:moveTo>
                  <a:pt x="0" y="19842"/>
                </a:moveTo>
                <a:cubicBezTo>
                  <a:pt x="1213" y="16489"/>
                  <a:pt x="2955" y="4311"/>
                  <a:pt x="5194" y="4479"/>
                </a:cubicBezTo>
                <a:cubicBezTo>
                  <a:pt x="7432" y="4648"/>
                  <a:pt x="10697" y="21600"/>
                  <a:pt x="13432" y="20853"/>
                </a:cubicBezTo>
                <a:cubicBezTo>
                  <a:pt x="16166" y="20107"/>
                  <a:pt x="18576" y="12479"/>
                  <a:pt x="21600" y="0"/>
                </a:cubicBezTo>
              </a:path>
            </a:pathLst>
          </a:custGeom>
          <a:ln w="3175">
            <a:solidFill>
              <a:srgbClr val="454545"/>
            </a:solidFill>
          </a:ln>
        </p:spPr>
        <p:txBody>
          <a:bodyPr lIns="0" tIns="0" rIns="0" bIns="0" anchor="ctr"/>
          <a:lstStyle/>
          <a:p>
            <a:pPr algn="ctr">
              <a:defRPr sz="1300"/>
            </a:pPr>
          </a:p>
        </p:txBody>
      </p:sp>
      <p:sp>
        <p:nvSpPr>
          <p:cNvPr id="355" name="任意多边形: 形状 4"/>
          <p:cNvSpPr/>
          <p:nvPr/>
        </p:nvSpPr>
        <p:spPr>
          <a:xfrm flipH="1">
            <a:off x="-1" y="670522"/>
            <a:ext cx="9144002" cy="404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494" y="20312"/>
                  <a:pt x="4278" y="4481"/>
                  <a:pt x="6637" y="3933"/>
                </a:cubicBezTo>
                <a:cubicBezTo>
                  <a:pt x="8995" y="3385"/>
                  <a:pt x="11656" y="18968"/>
                  <a:pt x="14150" y="18313"/>
                </a:cubicBezTo>
                <a:cubicBezTo>
                  <a:pt x="16644" y="17657"/>
                  <a:pt x="18842" y="10959"/>
                  <a:pt x="21600" y="0"/>
                </a:cubicBezTo>
              </a:path>
            </a:pathLst>
          </a:custGeom>
          <a:ln w="3175">
            <a:solidFill>
              <a:srgbClr val="ADADAD"/>
            </a:solidFill>
          </a:ln>
        </p:spPr>
        <p:txBody>
          <a:bodyPr lIns="0" tIns="0" rIns="0" bIns="0" anchor="ctr"/>
          <a:lstStyle/>
          <a:p>
            <a:pPr algn="ctr">
              <a:defRPr sz="1300"/>
            </a:pPr>
          </a:p>
        </p:txBody>
      </p:sp>
      <p:sp>
        <p:nvSpPr>
          <p:cNvPr id="356" name="任意多边形: 形状 5"/>
          <p:cNvSpPr/>
          <p:nvPr/>
        </p:nvSpPr>
        <p:spPr>
          <a:xfrm rot="10800000" flipH="1">
            <a:off x="-1" y="670279"/>
            <a:ext cx="9144002" cy="345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494" y="20312"/>
                  <a:pt x="4278" y="4481"/>
                  <a:pt x="6637" y="3933"/>
                </a:cubicBezTo>
                <a:cubicBezTo>
                  <a:pt x="8995" y="3385"/>
                  <a:pt x="11656" y="18968"/>
                  <a:pt x="14150" y="18313"/>
                </a:cubicBezTo>
                <a:cubicBezTo>
                  <a:pt x="16644" y="17657"/>
                  <a:pt x="18842" y="10959"/>
                  <a:pt x="21600" y="0"/>
                </a:cubicBezTo>
              </a:path>
            </a:pathLst>
          </a:custGeom>
          <a:ln w="3175">
            <a:solidFill>
              <a:srgbClr val="ADADAD"/>
            </a:solidFill>
          </a:ln>
        </p:spPr>
        <p:txBody>
          <a:bodyPr lIns="0" tIns="0" rIns="0" bIns="0" anchor="ctr"/>
          <a:lstStyle/>
          <a:p>
            <a:pPr algn="ctr">
              <a:defRPr sz="1300"/>
            </a:pPr>
          </a:p>
        </p:txBody>
      </p:sp>
      <p:sp>
        <p:nvSpPr>
          <p:cNvPr id="357" name="椭圆 11"/>
          <p:cNvSpPr/>
          <p:nvPr/>
        </p:nvSpPr>
        <p:spPr>
          <a:xfrm>
            <a:off x="799515" y="4094927"/>
            <a:ext cx="147267" cy="147267"/>
          </a:xfrm>
          <a:prstGeom prst="ellipse">
            <a:avLst/>
          </a:prstGeom>
          <a:solidFill>
            <a:srgbClr val="ADADAD">
              <a:alpha val="5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 b="1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58" name="椭圆 12"/>
          <p:cNvSpPr/>
          <p:nvPr/>
        </p:nvSpPr>
        <p:spPr>
          <a:xfrm>
            <a:off x="2769247" y="3928288"/>
            <a:ext cx="278755" cy="278755"/>
          </a:xfrm>
          <a:prstGeom prst="ellipse">
            <a:avLst/>
          </a:prstGeom>
          <a:solidFill>
            <a:srgbClr val="ADADAD">
              <a:alpha val="2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 b="1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59" name="椭圆 13"/>
          <p:cNvSpPr/>
          <p:nvPr/>
        </p:nvSpPr>
        <p:spPr>
          <a:xfrm>
            <a:off x="6367000" y="4194466"/>
            <a:ext cx="278755" cy="278755"/>
          </a:xfrm>
          <a:prstGeom prst="ellipse">
            <a:avLst/>
          </a:prstGeom>
          <a:solidFill>
            <a:srgbClr val="ADADAD">
              <a:alpha val="1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 b="1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60" name="椭圆 14"/>
          <p:cNvSpPr/>
          <p:nvPr/>
        </p:nvSpPr>
        <p:spPr>
          <a:xfrm>
            <a:off x="8531484" y="4007053"/>
            <a:ext cx="155317" cy="155317"/>
          </a:xfrm>
          <a:prstGeom prst="ellipse">
            <a:avLst/>
          </a:prstGeom>
          <a:solidFill>
            <a:srgbClr val="ADADAD">
              <a:alpha val="2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 b="1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61" name="椭圆 15"/>
          <p:cNvSpPr/>
          <p:nvPr/>
        </p:nvSpPr>
        <p:spPr>
          <a:xfrm>
            <a:off x="3378136" y="3745033"/>
            <a:ext cx="490621" cy="490621"/>
          </a:xfrm>
          <a:prstGeom prst="ellipse">
            <a:avLst/>
          </a:prstGeom>
          <a:solidFill>
            <a:srgbClr val="ADADAD">
              <a:alpha val="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 b="1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62" name="文本框 12"/>
          <p:cNvSpPr txBox="1"/>
          <p:nvPr/>
        </p:nvSpPr>
        <p:spPr>
          <a:xfrm>
            <a:off x="1318274" y="1292478"/>
            <a:ext cx="6393152" cy="2104551"/>
          </a:xfrm>
          <a:prstGeom prst="rect">
            <a:avLst/>
          </a:prstGeom>
          <a:ln w="12700">
            <a:miter lim="400000"/>
          </a:ln>
        </p:spPr>
        <p:txBody>
          <a:bodyPr lIns="35100" tIns="35100" rIns="35100" bIns="35100" anchor="b">
            <a:normAutofit/>
          </a:bodyPr>
          <a:lstStyle/>
          <a:p>
            <a:pPr marL="381000" indent="-381000" defTabSz="685800">
              <a:buClr>
                <a:srgbClr val="000000"/>
              </a:buClr>
              <a:buSzPct val="100000"/>
              <a:buChar char="●"/>
              <a:defRPr sz="2400" b="1" spc="12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 marL="381000" indent="-381000" defTabSz="685800">
              <a:buClr>
                <a:srgbClr val="000000"/>
              </a:buClr>
              <a:buSzPct val="100000"/>
              <a:buChar char="●"/>
              <a:defRPr sz="2400" b="1" spc="12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/>
              <a:t>矿</a:t>
            </a:r>
            <a:r>
              <a:t>工</a:t>
            </a:r>
          </a:p>
          <a:p>
            <a:pPr marL="381000" indent="-381000" defTabSz="685800">
              <a:buClr>
                <a:srgbClr val="000000"/>
              </a:buClr>
              <a:buSzPct val="100000"/>
              <a:buChar char="●"/>
              <a:defRPr sz="2400" b="1" spc="12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开发者</a:t>
            </a:r>
          </a:p>
          <a:p>
            <a:pPr marL="381000" indent="-381000" defTabSz="685800">
              <a:buClr>
                <a:srgbClr val="000000"/>
              </a:buClr>
              <a:buSzPct val="100000"/>
              <a:buChar char="●"/>
              <a:defRPr sz="2400" b="1" spc="12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投资者</a:t>
            </a:r>
            <a:endParaRPr>
              <a:latin typeface="+mj-lt"/>
              <a:ea typeface="+mj-ea"/>
              <a:cs typeface="+mj-cs"/>
              <a:sym typeface="Arial" panose="020B0604020202020204"/>
            </a:endParaRPr>
          </a:p>
          <a:p>
            <a:pPr marL="381000" indent="-381000" defTabSz="685800">
              <a:buClr>
                <a:srgbClr val="000000"/>
              </a:buClr>
              <a:buSzPct val="100000"/>
              <a:buChar char="●"/>
              <a:defRPr sz="2400" b="1" spc="75">
                <a:solidFill>
                  <a:srgbClr val="212121"/>
                </a:solidFill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用户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63" name="生态优势"/>
          <p:cNvSpPr txBox="1"/>
          <p:nvPr>
            <p:ph type="title"/>
          </p:nvPr>
        </p:nvSpPr>
        <p:spPr>
          <a:xfrm>
            <a:off x="311699" y="265674"/>
            <a:ext cx="8520602" cy="859852"/>
          </a:xfrm>
          <a:prstGeom prst="rect">
            <a:avLst/>
          </a:prstGeom>
        </p:spPr>
        <p:txBody>
          <a:bodyPr/>
          <a:lstStyle/>
          <a:p>
            <a:r>
              <a:rPr sz="3200" b="1">
                <a:solidFill>
                  <a:schemeClr val="tx1"/>
                </a:solidFill>
              </a:rPr>
              <a:t>生态优势</a:t>
            </a:r>
            <a:endParaRPr sz="3200" b="1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文本框 6"/>
          <p:cNvSpPr txBox="1"/>
          <p:nvPr/>
        </p:nvSpPr>
        <p:spPr>
          <a:xfrm>
            <a:off x="847256" y="1805939"/>
            <a:ext cx="2541637" cy="153162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normAutofit/>
          </a:bodyPr>
          <a:lstStyle>
            <a:lvl1pPr algn="ctr">
              <a:lnSpc>
                <a:spcPct val="90000"/>
              </a:lnSpc>
              <a:defRPr sz="3200" b="1" spc="1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>
                <a:solidFill>
                  <a:schemeClr val="tx1"/>
                </a:solidFill>
              </a:rPr>
              <a:t>节点</a:t>
            </a:r>
            <a:r>
              <a:rPr lang="zh-CN">
                <a:solidFill>
                  <a:schemeClr val="tx1"/>
                </a:solidFill>
              </a:rPr>
              <a:t>运营商</a:t>
            </a:r>
            <a:endParaRPr lang="zh-CN">
              <a:solidFill>
                <a:schemeClr val="tx1"/>
              </a:solidFill>
            </a:endParaRPr>
          </a:p>
        </p:txBody>
      </p:sp>
      <p:sp>
        <p:nvSpPr>
          <p:cNvPr id="366" name="Freeform 5"/>
          <p:cNvSpPr/>
          <p:nvPr/>
        </p:nvSpPr>
        <p:spPr>
          <a:xfrm>
            <a:off x="457204" y="1005832"/>
            <a:ext cx="601981" cy="556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31" y="12144"/>
                </a:moveTo>
                <a:cubicBezTo>
                  <a:pt x="8031" y="21600"/>
                  <a:pt x="8031" y="21600"/>
                  <a:pt x="8031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0" y="14135"/>
                  <a:pt x="0" y="14135"/>
                  <a:pt x="0" y="14135"/>
                </a:cubicBezTo>
                <a:cubicBezTo>
                  <a:pt x="0" y="10153"/>
                  <a:pt x="462" y="7266"/>
                  <a:pt x="1292" y="5475"/>
                </a:cubicBezTo>
                <a:cubicBezTo>
                  <a:pt x="2492" y="2986"/>
                  <a:pt x="4338" y="1194"/>
                  <a:pt x="6831" y="0"/>
                </a:cubicBezTo>
                <a:cubicBezTo>
                  <a:pt x="8677" y="3185"/>
                  <a:pt x="8677" y="3185"/>
                  <a:pt x="8677" y="3185"/>
                </a:cubicBezTo>
                <a:cubicBezTo>
                  <a:pt x="7200" y="3782"/>
                  <a:pt x="6000" y="4877"/>
                  <a:pt x="5354" y="6271"/>
                </a:cubicBezTo>
                <a:cubicBezTo>
                  <a:pt x="4615" y="7565"/>
                  <a:pt x="4154" y="9556"/>
                  <a:pt x="4062" y="12144"/>
                </a:cubicBezTo>
                <a:lnTo>
                  <a:pt x="8031" y="12144"/>
                </a:lnTo>
                <a:close/>
                <a:moveTo>
                  <a:pt x="20954" y="12144"/>
                </a:moveTo>
                <a:cubicBezTo>
                  <a:pt x="20954" y="21600"/>
                  <a:pt x="20954" y="21600"/>
                  <a:pt x="20954" y="21600"/>
                </a:cubicBezTo>
                <a:cubicBezTo>
                  <a:pt x="12923" y="21600"/>
                  <a:pt x="12923" y="21600"/>
                  <a:pt x="12923" y="21600"/>
                </a:cubicBezTo>
                <a:cubicBezTo>
                  <a:pt x="12923" y="14135"/>
                  <a:pt x="12923" y="14135"/>
                  <a:pt x="12923" y="14135"/>
                </a:cubicBezTo>
                <a:cubicBezTo>
                  <a:pt x="12923" y="10153"/>
                  <a:pt x="13385" y="7266"/>
                  <a:pt x="14215" y="5475"/>
                </a:cubicBezTo>
                <a:cubicBezTo>
                  <a:pt x="15415" y="2986"/>
                  <a:pt x="17262" y="1194"/>
                  <a:pt x="19754" y="0"/>
                </a:cubicBezTo>
                <a:cubicBezTo>
                  <a:pt x="21600" y="3185"/>
                  <a:pt x="21600" y="3185"/>
                  <a:pt x="21600" y="3185"/>
                </a:cubicBezTo>
                <a:cubicBezTo>
                  <a:pt x="20123" y="3782"/>
                  <a:pt x="19015" y="4877"/>
                  <a:pt x="18277" y="6271"/>
                </a:cubicBezTo>
                <a:cubicBezTo>
                  <a:pt x="17538" y="7565"/>
                  <a:pt x="17077" y="9556"/>
                  <a:pt x="17077" y="12144"/>
                </a:cubicBezTo>
                <a:lnTo>
                  <a:pt x="20954" y="1214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13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sp>
        <p:nvSpPr>
          <p:cNvPr id="367" name="Freeform 5"/>
          <p:cNvSpPr/>
          <p:nvPr/>
        </p:nvSpPr>
        <p:spPr>
          <a:xfrm rot="10800000">
            <a:off x="3611879" y="3566162"/>
            <a:ext cx="601981" cy="556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31" y="12144"/>
                </a:moveTo>
                <a:cubicBezTo>
                  <a:pt x="8031" y="21600"/>
                  <a:pt x="8031" y="21600"/>
                  <a:pt x="8031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0" y="14135"/>
                  <a:pt x="0" y="14135"/>
                  <a:pt x="0" y="14135"/>
                </a:cubicBezTo>
                <a:cubicBezTo>
                  <a:pt x="0" y="10153"/>
                  <a:pt x="462" y="7266"/>
                  <a:pt x="1292" y="5475"/>
                </a:cubicBezTo>
                <a:cubicBezTo>
                  <a:pt x="2492" y="2986"/>
                  <a:pt x="4338" y="1194"/>
                  <a:pt x="6831" y="0"/>
                </a:cubicBezTo>
                <a:cubicBezTo>
                  <a:pt x="8677" y="3185"/>
                  <a:pt x="8677" y="3185"/>
                  <a:pt x="8677" y="3185"/>
                </a:cubicBezTo>
                <a:cubicBezTo>
                  <a:pt x="7200" y="3782"/>
                  <a:pt x="6000" y="4877"/>
                  <a:pt x="5354" y="6271"/>
                </a:cubicBezTo>
                <a:cubicBezTo>
                  <a:pt x="4615" y="7565"/>
                  <a:pt x="4154" y="9556"/>
                  <a:pt x="4062" y="12144"/>
                </a:cubicBezTo>
                <a:lnTo>
                  <a:pt x="8031" y="12144"/>
                </a:lnTo>
                <a:close/>
                <a:moveTo>
                  <a:pt x="20954" y="12144"/>
                </a:moveTo>
                <a:cubicBezTo>
                  <a:pt x="20954" y="21600"/>
                  <a:pt x="20954" y="21600"/>
                  <a:pt x="20954" y="21600"/>
                </a:cubicBezTo>
                <a:cubicBezTo>
                  <a:pt x="12923" y="21600"/>
                  <a:pt x="12923" y="21600"/>
                  <a:pt x="12923" y="21600"/>
                </a:cubicBezTo>
                <a:cubicBezTo>
                  <a:pt x="12923" y="14135"/>
                  <a:pt x="12923" y="14135"/>
                  <a:pt x="12923" y="14135"/>
                </a:cubicBezTo>
                <a:cubicBezTo>
                  <a:pt x="12923" y="10153"/>
                  <a:pt x="13385" y="7266"/>
                  <a:pt x="14215" y="5475"/>
                </a:cubicBezTo>
                <a:cubicBezTo>
                  <a:pt x="15415" y="2986"/>
                  <a:pt x="17262" y="1194"/>
                  <a:pt x="19754" y="0"/>
                </a:cubicBezTo>
                <a:cubicBezTo>
                  <a:pt x="21600" y="3185"/>
                  <a:pt x="21600" y="3185"/>
                  <a:pt x="21600" y="3185"/>
                </a:cubicBezTo>
                <a:cubicBezTo>
                  <a:pt x="20123" y="3782"/>
                  <a:pt x="19015" y="4877"/>
                  <a:pt x="18277" y="6271"/>
                </a:cubicBezTo>
                <a:cubicBezTo>
                  <a:pt x="17538" y="7565"/>
                  <a:pt x="17077" y="9556"/>
                  <a:pt x="17077" y="12144"/>
                </a:cubicBezTo>
                <a:lnTo>
                  <a:pt x="20954" y="1214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13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sp>
        <p:nvSpPr>
          <p:cNvPr id="368" name="文本框 6"/>
          <p:cNvSpPr txBox="1"/>
          <p:nvPr/>
        </p:nvSpPr>
        <p:spPr>
          <a:xfrm>
            <a:off x="4143699" y="701039"/>
            <a:ext cx="4399389" cy="3741422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normAutofit/>
          </a:bodyPr>
          <a:lstStyle/>
          <a:p>
            <a:pPr marL="320675" indent="-320675">
              <a:buSzPct val="100000"/>
              <a:buChar char="•"/>
              <a:defRPr sz="2500" b="1" spc="78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>
                <a:solidFill>
                  <a:schemeClr val="tx1"/>
                </a:solidFill>
              </a:rPr>
              <a:t>未来全球最大的去中心化云平台的基础设施建设者</a:t>
            </a:r>
            <a:endParaRPr>
              <a:solidFill>
                <a:schemeClr val="tx1"/>
              </a:solidFill>
            </a:endParaRPr>
          </a:p>
          <a:p>
            <a:pPr marL="320675" indent="-320675">
              <a:buSzPct val="100000"/>
              <a:buChar char="•"/>
              <a:defRPr sz="2500" b="1" spc="78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>
              <a:solidFill>
                <a:schemeClr val="tx1"/>
              </a:solidFill>
            </a:endParaRPr>
          </a:p>
          <a:p>
            <a:pPr marL="320675" indent="-320675">
              <a:buSzPct val="100000"/>
              <a:buChar char="•"/>
              <a:defRPr sz="2500" b="1" spc="78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>
                <a:solidFill>
                  <a:schemeClr val="tx1"/>
                </a:solidFill>
              </a:rPr>
              <a:t>网络安全的维护者</a:t>
            </a:r>
            <a:endParaRPr>
              <a:solidFill>
                <a:schemeClr val="tx1"/>
              </a:solidFill>
            </a:endParaRPr>
          </a:p>
          <a:p>
            <a:pPr marL="320675" indent="-320675">
              <a:buSzPct val="100000"/>
              <a:buChar char="•"/>
              <a:defRPr sz="2500" b="1" spc="78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>
              <a:solidFill>
                <a:schemeClr val="tx1"/>
              </a:solidFill>
            </a:endParaRPr>
          </a:p>
          <a:p>
            <a:pPr marL="320675" indent="-320675">
              <a:buSzPct val="100000"/>
              <a:buChar char="•"/>
              <a:defRPr sz="2500" b="1" spc="78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>
                <a:solidFill>
                  <a:schemeClr val="tx1"/>
                </a:solidFill>
              </a:rPr>
              <a:t>Dfinity生态建设参与者</a:t>
            </a:r>
            <a:endParaRPr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文本框 6"/>
          <p:cNvSpPr txBox="1"/>
          <p:nvPr/>
        </p:nvSpPr>
        <p:spPr>
          <a:xfrm>
            <a:off x="847256" y="1805939"/>
            <a:ext cx="2541637" cy="153162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normAutofit/>
          </a:bodyPr>
          <a:lstStyle>
            <a:lvl1pPr algn="ctr">
              <a:lnSpc>
                <a:spcPct val="90000"/>
              </a:lnSpc>
              <a:defRPr sz="3200" b="1" spc="1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>
                <a:solidFill>
                  <a:schemeClr val="tx1"/>
                </a:solidFill>
              </a:rPr>
              <a:t>开发者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71" name="Freeform 5"/>
          <p:cNvSpPr/>
          <p:nvPr/>
        </p:nvSpPr>
        <p:spPr>
          <a:xfrm>
            <a:off x="457204" y="1005832"/>
            <a:ext cx="601981" cy="556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31" y="12144"/>
                </a:moveTo>
                <a:cubicBezTo>
                  <a:pt x="8031" y="21600"/>
                  <a:pt x="8031" y="21600"/>
                  <a:pt x="8031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0" y="14135"/>
                  <a:pt x="0" y="14135"/>
                  <a:pt x="0" y="14135"/>
                </a:cubicBezTo>
                <a:cubicBezTo>
                  <a:pt x="0" y="10153"/>
                  <a:pt x="462" y="7266"/>
                  <a:pt x="1292" y="5475"/>
                </a:cubicBezTo>
                <a:cubicBezTo>
                  <a:pt x="2492" y="2986"/>
                  <a:pt x="4338" y="1194"/>
                  <a:pt x="6831" y="0"/>
                </a:cubicBezTo>
                <a:cubicBezTo>
                  <a:pt x="8677" y="3185"/>
                  <a:pt x="8677" y="3185"/>
                  <a:pt x="8677" y="3185"/>
                </a:cubicBezTo>
                <a:cubicBezTo>
                  <a:pt x="7200" y="3782"/>
                  <a:pt x="6000" y="4877"/>
                  <a:pt x="5354" y="6271"/>
                </a:cubicBezTo>
                <a:cubicBezTo>
                  <a:pt x="4615" y="7565"/>
                  <a:pt x="4154" y="9556"/>
                  <a:pt x="4062" y="12144"/>
                </a:cubicBezTo>
                <a:lnTo>
                  <a:pt x="8031" y="12144"/>
                </a:lnTo>
                <a:close/>
                <a:moveTo>
                  <a:pt x="20954" y="12144"/>
                </a:moveTo>
                <a:cubicBezTo>
                  <a:pt x="20954" y="21600"/>
                  <a:pt x="20954" y="21600"/>
                  <a:pt x="20954" y="21600"/>
                </a:cubicBezTo>
                <a:cubicBezTo>
                  <a:pt x="12923" y="21600"/>
                  <a:pt x="12923" y="21600"/>
                  <a:pt x="12923" y="21600"/>
                </a:cubicBezTo>
                <a:cubicBezTo>
                  <a:pt x="12923" y="14135"/>
                  <a:pt x="12923" y="14135"/>
                  <a:pt x="12923" y="14135"/>
                </a:cubicBezTo>
                <a:cubicBezTo>
                  <a:pt x="12923" y="10153"/>
                  <a:pt x="13385" y="7266"/>
                  <a:pt x="14215" y="5475"/>
                </a:cubicBezTo>
                <a:cubicBezTo>
                  <a:pt x="15415" y="2986"/>
                  <a:pt x="17262" y="1194"/>
                  <a:pt x="19754" y="0"/>
                </a:cubicBezTo>
                <a:cubicBezTo>
                  <a:pt x="21600" y="3185"/>
                  <a:pt x="21600" y="3185"/>
                  <a:pt x="21600" y="3185"/>
                </a:cubicBezTo>
                <a:cubicBezTo>
                  <a:pt x="20123" y="3782"/>
                  <a:pt x="19015" y="4877"/>
                  <a:pt x="18277" y="6271"/>
                </a:cubicBezTo>
                <a:cubicBezTo>
                  <a:pt x="17538" y="7565"/>
                  <a:pt x="17077" y="9556"/>
                  <a:pt x="17077" y="12144"/>
                </a:cubicBezTo>
                <a:lnTo>
                  <a:pt x="20954" y="1214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13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sp>
        <p:nvSpPr>
          <p:cNvPr id="372" name="Freeform 5"/>
          <p:cNvSpPr/>
          <p:nvPr/>
        </p:nvSpPr>
        <p:spPr>
          <a:xfrm rot="10800000">
            <a:off x="3611879" y="3566162"/>
            <a:ext cx="601981" cy="556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31" y="12144"/>
                </a:moveTo>
                <a:cubicBezTo>
                  <a:pt x="8031" y="21600"/>
                  <a:pt x="8031" y="21600"/>
                  <a:pt x="8031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0" y="14135"/>
                  <a:pt x="0" y="14135"/>
                  <a:pt x="0" y="14135"/>
                </a:cubicBezTo>
                <a:cubicBezTo>
                  <a:pt x="0" y="10153"/>
                  <a:pt x="462" y="7266"/>
                  <a:pt x="1292" y="5475"/>
                </a:cubicBezTo>
                <a:cubicBezTo>
                  <a:pt x="2492" y="2986"/>
                  <a:pt x="4338" y="1194"/>
                  <a:pt x="6831" y="0"/>
                </a:cubicBezTo>
                <a:cubicBezTo>
                  <a:pt x="8677" y="3185"/>
                  <a:pt x="8677" y="3185"/>
                  <a:pt x="8677" y="3185"/>
                </a:cubicBezTo>
                <a:cubicBezTo>
                  <a:pt x="7200" y="3782"/>
                  <a:pt x="6000" y="4877"/>
                  <a:pt x="5354" y="6271"/>
                </a:cubicBezTo>
                <a:cubicBezTo>
                  <a:pt x="4615" y="7565"/>
                  <a:pt x="4154" y="9556"/>
                  <a:pt x="4062" y="12144"/>
                </a:cubicBezTo>
                <a:lnTo>
                  <a:pt x="8031" y="12144"/>
                </a:lnTo>
                <a:close/>
                <a:moveTo>
                  <a:pt x="20954" y="12144"/>
                </a:moveTo>
                <a:cubicBezTo>
                  <a:pt x="20954" y="21600"/>
                  <a:pt x="20954" y="21600"/>
                  <a:pt x="20954" y="21600"/>
                </a:cubicBezTo>
                <a:cubicBezTo>
                  <a:pt x="12923" y="21600"/>
                  <a:pt x="12923" y="21600"/>
                  <a:pt x="12923" y="21600"/>
                </a:cubicBezTo>
                <a:cubicBezTo>
                  <a:pt x="12923" y="14135"/>
                  <a:pt x="12923" y="14135"/>
                  <a:pt x="12923" y="14135"/>
                </a:cubicBezTo>
                <a:cubicBezTo>
                  <a:pt x="12923" y="10153"/>
                  <a:pt x="13385" y="7266"/>
                  <a:pt x="14215" y="5475"/>
                </a:cubicBezTo>
                <a:cubicBezTo>
                  <a:pt x="15415" y="2986"/>
                  <a:pt x="17262" y="1194"/>
                  <a:pt x="19754" y="0"/>
                </a:cubicBezTo>
                <a:cubicBezTo>
                  <a:pt x="21600" y="3185"/>
                  <a:pt x="21600" y="3185"/>
                  <a:pt x="21600" y="3185"/>
                </a:cubicBezTo>
                <a:cubicBezTo>
                  <a:pt x="20123" y="3782"/>
                  <a:pt x="19015" y="4877"/>
                  <a:pt x="18277" y="6271"/>
                </a:cubicBezTo>
                <a:cubicBezTo>
                  <a:pt x="17538" y="7565"/>
                  <a:pt x="17077" y="9556"/>
                  <a:pt x="17077" y="12144"/>
                </a:cubicBezTo>
                <a:lnTo>
                  <a:pt x="20954" y="1214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13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sp>
        <p:nvSpPr>
          <p:cNvPr id="373" name="文本框 6"/>
          <p:cNvSpPr txBox="1"/>
          <p:nvPr/>
        </p:nvSpPr>
        <p:spPr>
          <a:xfrm>
            <a:off x="4143699" y="701039"/>
            <a:ext cx="4399389" cy="3741422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normAutofit/>
          </a:bodyPr>
          <a:lstStyle/>
          <a:p>
            <a:pPr marL="320675" indent="-320675">
              <a:buSzPct val="100000"/>
              <a:buChar char="•"/>
              <a:defRPr sz="2500" b="1" spc="78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>
                <a:solidFill>
                  <a:schemeClr val="tx1"/>
                </a:solidFill>
              </a:rPr>
              <a:t>更低的开发运维成本</a:t>
            </a:r>
            <a:endParaRPr>
              <a:solidFill>
                <a:schemeClr val="tx1"/>
              </a:solidFill>
            </a:endParaRPr>
          </a:p>
          <a:p>
            <a:pPr marL="320675" indent="-320675">
              <a:buSzPct val="100000"/>
              <a:buChar char="•"/>
              <a:defRPr sz="2500" b="1" spc="78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>
              <a:solidFill>
                <a:schemeClr val="tx1"/>
              </a:solidFill>
            </a:endParaRPr>
          </a:p>
          <a:p>
            <a:pPr marL="320675" indent="-320675">
              <a:buSzPct val="100000"/>
              <a:buChar char="•"/>
              <a:defRPr sz="2500" b="1" spc="78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>
                <a:solidFill>
                  <a:schemeClr val="tx1"/>
                </a:solidFill>
              </a:rPr>
              <a:t>更多的方向：Defi，NFT，</a:t>
            </a:r>
            <a:r>
              <a:rPr lang="en-US">
                <a:solidFill>
                  <a:schemeClr val="tx1"/>
                </a:solidFill>
              </a:rPr>
              <a:t>SocialFi</a:t>
            </a:r>
            <a:r>
              <a:rPr>
                <a:solidFill>
                  <a:schemeClr val="tx1"/>
                </a:solidFill>
              </a:rPr>
              <a:t>，</a:t>
            </a:r>
            <a:r>
              <a:rPr lang="en-US">
                <a:solidFill>
                  <a:schemeClr val="tx1"/>
                </a:solidFill>
              </a:rPr>
              <a:t>gameFi</a:t>
            </a:r>
            <a:r>
              <a:rPr>
                <a:solidFill>
                  <a:schemeClr val="tx1"/>
                </a:solidFill>
              </a:rPr>
              <a:t>等</a:t>
            </a:r>
            <a:endParaRPr>
              <a:solidFill>
                <a:schemeClr val="tx1"/>
              </a:solidFill>
            </a:endParaRPr>
          </a:p>
          <a:p>
            <a:pPr marL="320675" indent="-320675">
              <a:buSzPct val="100000"/>
              <a:buChar char="•"/>
              <a:defRPr sz="2500" b="1" spc="78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>
              <a:solidFill>
                <a:schemeClr val="tx1"/>
              </a:solidFill>
            </a:endParaRPr>
          </a:p>
          <a:p>
            <a:pPr marL="320675" indent="-320675">
              <a:buSzPct val="100000"/>
              <a:buChar char="•"/>
              <a:defRPr sz="2500" b="1" spc="78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>
                <a:solidFill>
                  <a:schemeClr val="tx1"/>
                </a:solidFill>
              </a:rPr>
              <a:t>更大的创业机会</a:t>
            </a:r>
            <a:endParaRPr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57172" y="457204"/>
            <a:ext cx="8229657" cy="596167"/>
          </a:xfrm>
          <a:prstGeom prst="rect">
            <a:avLst/>
          </a:prstGeom>
          <a:noFill/>
        </p:spPr>
        <p:txBody>
          <a:bodyPr wrap="square" lIns="47625" tIns="19050" rIns="47625" bIns="19050" rtlCol="0" anchor="t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sz="3200" b="1" spc="18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团队介绍：</a:t>
            </a:r>
            <a:endParaRPr sz="3200" b="1" spc="18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2953" r="2953"/>
          <a:stretch>
            <a:fillRect/>
          </a:stretch>
        </p:blipFill>
        <p:spPr>
          <a:xfrm>
            <a:off x="457200" y="1510567"/>
            <a:ext cx="5743575" cy="2814638"/>
          </a:xfrm>
          <a:prstGeom prst="roundRect">
            <a:avLst>
              <a:gd name="adj" fmla="val 8890"/>
            </a:avLst>
          </a:prstGeom>
          <a:effectLst>
            <a:outerShdw blurRad="279400" dist="88900" dir="2700000" algn="tl" rotWithShape="0">
              <a:srgbClr val="000000">
                <a:alpha val="10000"/>
              </a:srgbClr>
            </a:outerShdw>
          </a:effectLst>
        </p:spPr>
      </p:pic>
      <p:sp>
        <p:nvSpPr>
          <p:cNvPr id="7" name="Title 6"/>
          <p:cNvSpPr txBox="1"/>
          <p:nvPr>
            <p:custDataLst>
              <p:tags r:id="rId4"/>
            </p:custDataLst>
          </p:nvPr>
        </p:nvSpPr>
        <p:spPr>
          <a:xfrm>
            <a:off x="6543675" y="2036347"/>
            <a:ext cx="2143125" cy="1552674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ctr" anchorCtr="0">
            <a:normAutofit fontScale="8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DFINITY最早的起源，是来自String Labs所孵化的一个项目。</a:t>
            </a:r>
            <a:endParaRPr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团队成员包含当前区块链领域顶尖科学家以及来自google，amazon，IBM等知名企业的工程师</a:t>
            </a:r>
            <a:endParaRPr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文本框 6"/>
          <p:cNvSpPr txBox="1"/>
          <p:nvPr/>
        </p:nvSpPr>
        <p:spPr>
          <a:xfrm>
            <a:off x="847256" y="1805939"/>
            <a:ext cx="2541637" cy="153162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normAutofit/>
          </a:bodyPr>
          <a:lstStyle>
            <a:lvl1pPr algn="ctr">
              <a:lnSpc>
                <a:spcPct val="90000"/>
              </a:lnSpc>
              <a:defRPr sz="3200" b="1" spc="1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>
                <a:solidFill>
                  <a:schemeClr val="tx1"/>
                </a:solidFill>
              </a:rPr>
              <a:t>投资者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76" name="Freeform 5"/>
          <p:cNvSpPr/>
          <p:nvPr/>
        </p:nvSpPr>
        <p:spPr>
          <a:xfrm>
            <a:off x="457204" y="1005832"/>
            <a:ext cx="601981" cy="556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31" y="12144"/>
                </a:moveTo>
                <a:cubicBezTo>
                  <a:pt x="8031" y="21600"/>
                  <a:pt x="8031" y="21600"/>
                  <a:pt x="8031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0" y="14135"/>
                  <a:pt x="0" y="14135"/>
                  <a:pt x="0" y="14135"/>
                </a:cubicBezTo>
                <a:cubicBezTo>
                  <a:pt x="0" y="10153"/>
                  <a:pt x="462" y="7266"/>
                  <a:pt x="1292" y="5475"/>
                </a:cubicBezTo>
                <a:cubicBezTo>
                  <a:pt x="2492" y="2986"/>
                  <a:pt x="4338" y="1194"/>
                  <a:pt x="6831" y="0"/>
                </a:cubicBezTo>
                <a:cubicBezTo>
                  <a:pt x="8677" y="3185"/>
                  <a:pt x="8677" y="3185"/>
                  <a:pt x="8677" y="3185"/>
                </a:cubicBezTo>
                <a:cubicBezTo>
                  <a:pt x="7200" y="3782"/>
                  <a:pt x="6000" y="4877"/>
                  <a:pt x="5354" y="6271"/>
                </a:cubicBezTo>
                <a:cubicBezTo>
                  <a:pt x="4615" y="7565"/>
                  <a:pt x="4154" y="9556"/>
                  <a:pt x="4062" y="12144"/>
                </a:cubicBezTo>
                <a:lnTo>
                  <a:pt x="8031" y="12144"/>
                </a:lnTo>
                <a:close/>
                <a:moveTo>
                  <a:pt x="20954" y="12144"/>
                </a:moveTo>
                <a:cubicBezTo>
                  <a:pt x="20954" y="21600"/>
                  <a:pt x="20954" y="21600"/>
                  <a:pt x="20954" y="21600"/>
                </a:cubicBezTo>
                <a:cubicBezTo>
                  <a:pt x="12923" y="21600"/>
                  <a:pt x="12923" y="21600"/>
                  <a:pt x="12923" y="21600"/>
                </a:cubicBezTo>
                <a:cubicBezTo>
                  <a:pt x="12923" y="14135"/>
                  <a:pt x="12923" y="14135"/>
                  <a:pt x="12923" y="14135"/>
                </a:cubicBezTo>
                <a:cubicBezTo>
                  <a:pt x="12923" y="10153"/>
                  <a:pt x="13385" y="7266"/>
                  <a:pt x="14215" y="5475"/>
                </a:cubicBezTo>
                <a:cubicBezTo>
                  <a:pt x="15415" y="2986"/>
                  <a:pt x="17262" y="1194"/>
                  <a:pt x="19754" y="0"/>
                </a:cubicBezTo>
                <a:cubicBezTo>
                  <a:pt x="21600" y="3185"/>
                  <a:pt x="21600" y="3185"/>
                  <a:pt x="21600" y="3185"/>
                </a:cubicBezTo>
                <a:cubicBezTo>
                  <a:pt x="20123" y="3782"/>
                  <a:pt x="19015" y="4877"/>
                  <a:pt x="18277" y="6271"/>
                </a:cubicBezTo>
                <a:cubicBezTo>
                  <a:pt x="17538" y="7565"/>
                  <a:pt x="17077" y="9556"/>
                  <a:pt x="17077" y="12144"/>
                </a:cubicBezTo>
                <a:lnTo>
                  <a:pt x="20954" y="1214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13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sp>
        <p:nvSpPr>
          <p:cNvPr id="377" name="Freeform 5"/>
          <p:cNvSpPr/>
          <p:nvPr/>
        </p:nvSpPr>
        <p:spPr>
          <a:xfrm rot="10800000">
            <a:off x="3611879" y="3566162"/>
            <a:ext cx="601981" cy="556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31" y="12144"/>
                </a:moveTo>
                <a:cubicBezTo>
                  <a:pt x="8031" y="21600"/>
                  <a:pt x="8031" y="21600"/>
                  <a:pt x="8031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0" y="14135"/>
                  <a:pt x="0" y="14135"/>
                  <a:pt x="0" y="14135"/>
                </a:cubicBezTo>
                <a:cubicBezTo>
                  <a:pt x="0" y="10153"/>
                  <a:pt x="462" y="7266"/>
                  <a:pt x="1292" y="5475"/>
                </a:cubicBezTo>
                <a:cubicBezTo>
                  <a:pt x="2492" y="2986"/>
                  <a:pt x="4338" y="1194"/>
                  <a:pt x="6831" y="0"/>
                </a:cubicBezTo>
                <a:cubicBezTo>
                  <a:pt x="8677" y="3185"/>
                  <a:pt x="8677" y="3185"/>
                  <a:pt x="8677" y="3185"/>
                </a:cubicBezTo>
                <a:cubicBezTo>
                  <a:pt x="7200" y="3782"/>
                  <a:pt x="6000" y="4877"/>
                  <a:pt x="5354" y="6271"/>
                </a:cubicBezTo>
                <a:cubicBezTo>
                  <a:pt x="4615" y="7565"/>
                  <a:pt x="4154" y="9556"/>
                  <a:pt x="4062" y="12144"/>
                </a:cubicBezTo>
                <a:lnTo>
                  <a:pt x="8031" y="12144"/>
                </a:lnTo>
                <a:close/>
                <a:moveTo>
                  <a:pt x="20954" y="12144"/>
                </a:moveTo>
                <a:cubicBezTo>
                  <a:pt x="20954" y="21600"/>
                  <a:pt x="20954" y="21600"/>
                  <a:pt x="20954" y="21600"/>
                </a:cubicBezTo>
                <a:cubicBezTo>
                  <a:pt x="12923" y="21600"/>
                  <a:pt x="12923" y="21600"/>
                  <a:pt x="12923" y="21600"/>
                </a:cubicBezTo>
                <a:cubicBezTo>
                  <a:pt x="12923" y="14135"/>
                  <a:pt x="12923" y="14135"/>
                  <a:pt x="12923" y="14135"/>
                </a:cubicBezTo>
                <a:cubicBezTo>
                  <a:pt x="12923" y="10153"/>
                  <a:pt x="13385" y="7266"/>
                  <a:pt x="14215" y="5475"/>
                </a:cubicBezTo>
                <a:cubicBezTo>
                  <a:pt x="15415" y="2986"/>
                  <a:pt x="17262" y="1194"/>
                  <a:pt x="19754" y="0"/>
                </a:cubicBezTo>
                <a:cubicBezTo>
                  <a:pt x="21600" y="3185"/>
                  <a:pt x="21600" y="3185"/>
                  <a:pt x="21600" y="3185"/>
                </a:cubicBezTo>
                <a:cubicBezTo>
                  <a:pt x="20123" y="3782"/>
                  <a:pt x="19015" y="4877"/>
                  <a:pt x="18277" y="6271"/>
                </a:cubicBezTo>
                <a:cubicBezTo>
                  <a:pt x="17538" y="7565"/>
                  <a:pt x="17077" y="9556"/>
                  <a:pt x="17077" y="12144"/>
                </a:cubicBezTo>
                <a:lnTo>
                  <a:pt x="20954" y="1214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13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sp>
        <p:nvSpPr>
          <p:cNvPr id="378" name="文本框 6"/>
          <p:cNvSpPr txBox="1"/>
          <p:nvPr/>
        </p:nvSpPr>
        <p:spPr>
          <a:xfrm>
            <a:off x="4143699" y="701039"/>
            <a:ext cx="4399389" cy="3741422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normAutofit/>
          </a:bodyPr>
          <a:lstStyle/>
          <a:p>
            <a:pPr marL="320675" indent="-320675">
              <a:buSzPct val="100000"/>
              <a:buChar char="•"/>
              <a:defRPr sz="2500" b="1" spc="78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>
                <a:solidFill>
                  <a:schemeClr val="tx1"/>
                </a:solidFill>
              </a:rPr>
              <a:t>更多的投资选择</a:t>
            </a:r>
            <a:endParaRPr>
              <a:solidFill>
                <a:schemeClr val="tx1"/>
              </a:solidFill>
            </a:endParaRPr>
          </a:p>
          <a:p>
            <a:pPr marL="320675" indent="-320675">
              <a:buSzPct val="100000"/>
              <a:buChar char="•"/>
              <a:defRPr sz="2500" b="1" spc="78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>
              <a:solidFill>
                <a:schemeClr val="tx1"/>
              </a:solidFill>
            </a:endParaRPr>
          </a:p>
          <a:p>
            <a:pPr marL="320675" indent="-320675">
              <a:buSzPct val="100000"/>
              <a:buChar char="•"/>
              <a:defRPr sz="2500" b="1" spc="78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>
                <a:solidFill>
                  <a:schemeClr val="tx1"/>
                </a:solidFill>
              </a:rPr>
              <a:t>更容易看懂的市场</a:t>
            </a:r>
            <a:endParaRPr>
              <a:solidFill>
                <a:schemeClr val="tx1"/>
              </a:solidFill>
            </a:endParaRPr>
          </a:p>
          <a:p>
            <a:pPr marL="320675" indent="-320675">
              <a:buSzPct val="100000"/>
              <a:buChar char="•"/>
              <a:defRPr sz="2500" b="1" spc="78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>
              <a:solidFill>
                <a:schemeClr val="tx1"/>
              </a:solidFill>
            </a:endParaRPr>
          </a:p>
          <a:p>
            <a:pPr marL="320675" indent="-320675">
              <a:buSzPct val="100000"/>
              <a:buChar char="•"/>
              <a:defRPr sz="2500" b="1" spc="78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>
                <a:solidFill>
                  <a:schemeClr val="tx1"/>
                </a:solidFill>
              </a:rPr>
              <a:t>更广阔的市场前景</a:t>
            </a:r>
            <a:endParaRPr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文本框 6"/>
          <p:cNvSpPr txBox="1"/>
          <p:nvPr/>
        </p:nvSpPr>
        <p:spPr>
          <a:xfrm>
            <a:off x="847256" y="1805939"/>
            <a:ext cx="2541637" cy="153162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normAutofit/>
          </a:bodyPr>
          <a:lstStyle>
            <a:lvl1pPr algn="ctr">
              <a:lnSpc>
                <a:spcPct val="90000"/>
              </a:lnSpc>
              <a:defRPr sz="3200" b="1" spc="1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>
                <a:solidFill>
                  <a:schemeClr val="tx1"/>
                </a:solidFill>
              </a:rPr>
              <a:t>用户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81" name="Freeform 5"/>
          <p:cNvSpPr/>
          <p:nvPr/>
        </p:nvSpPr>
        <p:spPr>
          <a:xfrm>
            <a:off x="457204" y="1005832"/>
            <a:ext cx="601981" cy="556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31" y="12144"/>
                </a:moveTo>
                <a:cubicBezTo>
                  <a:pt x="8031" y="21600"/>
                  <a:pt x="8031" y="21600"/>
                  <a:pt x="8031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0" y="14135"/>
                  <a:pt x="0" y="14135"/>
                  <a:pt x="0" y="14135"/>
                </a:cubicBezTo>
                <a:cubicBezTo>
                  <a:pt x="0" y="10153"/>
                  <a:pt x="462" y="7266"/>
                  <a:pt x="1292" y="5475"/>
                </a:cubicBezTo>
                <a:cubicBezTo>
                  <a:pt x="2492" y="2986"/>
                  <a:pt x="4338" y="1194"/>
                  <a:pt x="6831" y="0"/>
                </a:cubicBezTo>
                <a:cubicBezTo>
                  <a:pt x="8677" y="3185"/>
                  <a:pt x="8677" y="3185"/>
                  <a:pt x="8677" y="3185"/>
                </a:cubicBezTo>
                <a:cubicBezTo>
                  <a:pt x="7200" y="3782"/>
                  <a:pt x="6000" y="4877"/>
                  <a:pt x="5354" y="6271"/>
                </a:cubicBezTo>
                <a:cubicBezTo>
                  <a:pt x="4615" y="7565"/>
                  <a:pt x="4154" y="9556"/>
                  <a:pt x="4062" y="12144"/>
                </a:cubicBezTo>
                <a:lnTo>
                  <a:pt x="8031" y="12144"/>
                </a:lnTo>
                <a:close/>
                <a:moveTo>
                  <a:pt x="20954" y="12144"/>
                </a:moveTo>
                <a:cubicBezTo>
                  <a:pt x="20954" y="21600"/>
                  <a:pt x="20954" y="21600"/>
                  <a:pt x="20954" y="21600"/>
                </a:cubicBezTo>
                <a:cubicBezTo>
                  <a:pt x="12923" y="21600"/>
                  <a:pt x="12923" y="21600"/>
                  <a:pt x="12923" y="21600"/>
                </a:cubicBezTo>
                <a:cubicBezTo>
                  <a:pt x="12923" y="14135"/>
                  <a:pt x="12923" y="14135"/>
                  <a:pt x="12923" y="14135"/>
                </a:cubicBezTo>
                <a:cubicBezTo>
                  <a:pt x="12923" y="10153"/>
                  <a:pt x="13385" y="7266"/>
                  <a:pt x="14215" y="5475"/>
                </a:cubicBezTo>
                <a:cubicBezTo>
                  <a:pt x="15415" y="2986"/>
                  <a:pt x="17262" y="1194"/>
                  <a:pt x="19754" y="0"/>
                </a:cubicBezTo>
                <a:cubicBezTo>
                  <a:pt x="21600" y="3185"/>
                  <a:pt x="21600" y="3185"/>
                  <a:pt x="21600" y="3185"/>
                </a:cubicBezTo>
                <a:cubicBezTo>
                  <a:pt x="20123" y="3782"/>
                  <a:pt x="19015" y="4877"/>
                  <a:pt x="18277" y="6271"/>
                </a:cubicBezTo>
                <a:cubicBezTo>
                  <a:pt x="17538" y="7565"/>
                  <a:pt x="17077" y="9556"/>
                  <a:pt x="17077" y="12144"/>
                </a:cubicBezTo>
                <a:lnTo>
                  <a:pt x="20954" y="1214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13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sp>
        <p:nvSpPr>
          <p:cNvPr id="382" name="Freeform 5"/>
          <p:cNvSpPr/>
          <p:nvPr/>
        </p:nvSpPr>
        <p:spPr>
          <a:xfrm rot="10800000">
            <a:off x="3611879" y="3566162"/>
            <a:ext cx="601981" cy="556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31" y="12144"/>
                </a:moveTo>
                <a:cubicBezTo>
                  <a:pt x="8031" y="21600"/>
                  <a:pt x="8031" y="21600"/>
                  <a:pt x="8031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0" y="14135"/>
                  <a:pt x="0" y="14135"/>
                  <a:pt x="0" y="14135"/>
                </a:cubicBezTo>
                <a:cubicBezTo>
                  <a:pt x="0" y="10153"/>
                  <a:pt x="462" y="7266"/>
                  <a:pt x="1292" y="5475"/>
                </a:cubicBezTo>
                <a:cubicBezTo>
                  <a:pt x="2492" y="2986"/>
                  <a:pt x="4338" y="1194"/>
                  <a:pt x="6831" y="0"/>
                </a:cubicBezTo>
                <a:cubicBezTo>
                  <a:pt x="8677" y="3185"/>
                  <a:pt x="8677" y="3185"/>
                  <a:pt x="8677" y="3185"/>
                </a:cubicBezTo>
                <a:cubicBezTo>
                  <a:pt x="7200" y="3782"/>
                  <a:pt x="6000" y="4877"/>
                  <a:pt x="5354" y="6271"/>
                </a:cubicBezTo>
                <a:cubicBezTo>
                  <a:pt x="4615" y="7565"/>
                  <a:pt x="4154" y="9556"/>
                  <a:pt x="4062" y="12144"/>
                </a:cubicBezTo>
                <a:lnTo>
                  <a:pt x="8031" y="12144"/>
                </a:lnTo>
                <a:close/>
                <a:moveTo>
                  <a:pt x="20954" y="12144"/>
                </a:moveTo>
                <a:cubicBezTo>
                  <a:pt x="20954" y="21600"/>
                  <a:pt x="20954" y="21600"/>
                  <a:pt x="20954" y="21600"/>
                </a:cubicBezTo>
                <a:cubicBezTo>
                  <a:pt x="12923" y="21600"/>
                  <a:pt x="12923" y="21600"/>
                  <a:pt x="12923" y="21600"/>
                </a:cubicBezTo>
                <a:cubicBezTo>
                  <a:pt x="12923" y="14135"/>
                  <a:pt x="12923" y="14135"/>
                  <a:pt x="12923" y="14135"/>
                </a:cubicBezTo>
                <a:cubicBezTo>
                  <a:pt x="12923" y="10153"/>
                  <a:pt x="13385" y="7266"/>
                  <a:pt x="14215" y="5475"/>
                </a:cubicBezTo>
                <a:cubicBezTo>
                  <a:pt x="15415" y="2986"/>
                  <a:pt x="17262" y="1194"/>
                  <a:pt x="19754" y="0"/>
                </a:cubicBezTo>
                <a:cubicBezTo>
                  <a:pt x="21600" y="3185"/>
                  <a:pt x="21600" y="3185"/>
                  <a:pt x="21600" y="3185"/>
                </a:cubicBezTo>
                <a:cubicBezTo>
                  <a:pt x="20123" y="3782"/>
                  <a:pt x="19015" y="4877"/>
                  <a:pt x="18277" y="6271"/>
                </a:cubicBezTo>
                <a:cubicBezTo>
                  <a:pt x="17538" y="7565"/>
                  <a:pt x="17077" y="9556"/>
                  <a:pt x="17077" y="12144"/>
                </a:cubicBezTo>
                <a:lnTo>
                  <a:pt x="20954" y="1214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13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sp>
        <p:nvSpPr>
          <p:cNvPr id="383" name="文本框 6"/>
          <p:cNvSpPr txBox="1"/>
          <p:nvPr/>
        </p:nvSpPr>
        <p:spPr>
          <a:xfrm>
            <a:off x="4143699" y="701039"/>
            <a:ext cx="4399389" cy="3741422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normAutofit/>
          </a:bodyPr>
          <a:lstStyle/>
          <a:p>
            <a:pPr marL="320675" indent="-320675">
              <a:buSzPct val="100000"/>
              <a:buChar char="•"/>
              <a:defRPr sz="2500" b="1" spc="78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>
                <a:solidFill>
                  <a:schemeClr val="tx1"/>
                </a:solidFill>
              </a:rPr>
              <a:t>低门槛</a:t>
            </a:r>
            <a:endParaRPr>
              <a:solidFill>
                <a:schemeClr val="tx1"/>
              </a:solidFill>
            </a:endParaRPr>
          </a:p>
          <a:p>
            <a:pPr marL="320675" indent="-320675">
              <a:buSzPct val="100000"/>
              <a:buChar char="•"/>
              <a:defRPr sz="2500" b="1" spc="78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>
              <a:solidFill>
                <a:schemeClr val="tx1"/>
              </a:solidFill>
            </a:endParaRPr>
          </a:p>
          <a:p>
            <a:pPr marL="320675" indent="-320675">
              <a:buSzPct val="100000"/>
              <a:buChar char="•"/>
              <a:defRPr sz="2500" b="1" spc="78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>
                <a:solidFill>
                  <a:schemeClr val="tx1"/>
                </a:solidFill>
              </a:rPr>
              <a:t>可玩性更高</a:t>
            </a:r>
            <a:endParaRPr>
              <a:solidFill>
                <a:schemeClr val="tx1"/>
              </a:solidFill>
            </a:endParaRPr>
          </a:p>
          <a:p>
            <a:pPr marL="320675" indent="-320675">
              <a:buSzPct val="100000"/>
              <a:buChar char="•"/>
              <a:defRPr sz="2500" b="1" spc="78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>
              <a:solidFill>
                <a:schemeClr val="tx1"/>
              </a:solidFill>
            </a:endParaRPr>
          </a:p>
          <a:p>
            <a:pPr marL="320675" indent="-320675">
              <a:buSzPct val="100000"/>
              <a:buChar char="•"/>
              <a:defRPr sz="2500" b="1" spc="78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>
                <a:solidFill>
                  <a:schemeClr val="tx1"/>
                </a:solidFill>
              </a:rPr>
              <a:t>参与去中心化应用迁移浪潮</a:t>
            </a:r>
            <a:endParaRPr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2971766" cy="51435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243205" y="1166495"/>
            <a:ext cx="2700655" cy="2809875"/>
          </a:xfrm>
          <a:prstGeom prst="rect">
            <a:avLst/>
          </a:prstGeom>
          <a:noFill/>
        </p:spPr>
        <p:txBody>
          <a:bodyPr wrap="square" lIns="47625" tIns="19050" rIns="47625" bIns="19050" rtlCol="0" anchor="b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许多新一代DAPP</a:t>
            </a:r>
            <a:endParaRPr lang="zh-CN" altLang="en-US" sz="3200" b="1" spc="16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已经在</a:t>
            </a:r>
            <a:endParaRPr lang="zh-CN" altLang="en-US" sz="3200" b="1" spc="16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ICP区块链上建立起来</a:t>
            </a:r>
            <a:endParaRPr lang="zh-CN" altLang="en-US" sz="3200" b="1" spc="16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 descr="placingpictureplaceholde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3532434" y="457114"/>
            <a:ext cx="5044405" cy="2021128"/>
          </a:xfrm>
          <a:prstGeom prst="rect">
            <a:avLst/>
          </a:prstGeom>
        </p:spPr>
      </p:pic>
      <p:pic>
        <p:nvPicPr>
          <p:cNvPr id="10" name="图片 9" descr="placingpictureplaceholder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3532434" y="2573492"/>
            <a:ext cx="5044405" cy="211289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" name="PA-直接连接符 9"/>
          <p:cNvCxnSpPr/>
          <p:nvPr>
            <p:custDataLst>
              <p:tags r:id="rId1"/>
            </p:custDataLst>
          </p:nvPr>
        </p:nvCxnSpPr>
        <p:spPr>
          <a:xfrm flipH="1" flipV="1">
            <a:off x="7201376" y="0"/>
            <a:ext cx="1917859" cy="1928336"/>
          </a:xfrm>
          <a:prstGeom prst="line">
            <a:avLst/>
          </a:prstGeom>
          <a:ln w="12700">
            <a:solidFill>
              <a:schemeClr val="lt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A-直角三角形 5"/>
          <p:cNvSpPr/>
          <p:nvPr>
            <p:custDataLst>
              <p:tags r:id="rId2"/>
            </p:custDataLst>
          </p:nvPr>
        </p:nvSpPr>
        <p:spPr>
          <a:xfrm>
            <a:off x="7442359" y="476"/>
            <a:ext cx="1701641" cy="1713548"/>
          </a:xfrm>
          <a:custGeom>
            <a:avLst/>
            <a:gdLst>
              <a:gd name="connsiteX0" fmla="*/ 0 w 2268855"/>
              <a:gd name="connsiteY0" fmla="*/ 0 h 2284730"/>
              <a:gd name="connsiteX1" fmla="*/ 2268855 w 2268855"/>
              <a:gd name="connsiteY1" fmla="*/ 0 h 2284730"/>
              <a:gd name="connsiteX2" fmla="*/ 2268855 w 2268855"/>
              <a:gd name="connsiteY2" fmla="*/ 2284730 h 2284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8855" h="2284730">
                <a:moveTo>
                  <a:pt x="0" y="0"/>
                </a:moveTo>
                <a:lnTo>
                  <a:pt x="2268855" y="0"/>
                </a:lnTo>
                <a:lnTo>
                  <a:pt x="2268855" y="2284730"/>
                </a:lnTo>
                <a:close/>
              </a:path>
            </a:pathLst>
          </a:custGeom>
          <a:solidFill>
            <a:schemeClr val="l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PA-直角三角形 8"/>
          <p:cNvSpPr/>
          <p:nvPr>
            <p:custDataLst>
              <p:tags r:id="rId3"/>
            </p:custDataLst>
          </p:nvPr>
        </p:nvSpPr>
        <p:spPr>
          <a:xfrm>
            <a:off x="0" y="4051459"/>
            <a:ext cx="1094899" cy="1092041"/>
          </a:xfrm>
          <a:prstGeom prst="rtTriangle">
            <a:avLst/>
          </a:prstGeom>
          <a:solidFill>
            <a:schemeClr val="l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PA-直接连接符 9"/>
          <p:cNvCxnSpPr/>
          <p:nvPr>
            <p:custDataLst>
              <p:tags r:id="rId4"/>
            </p:custDataLst>
          </p:nvPr>
        </p:nvCxnSpPr>
        <p:spPr>
          <a:xfrm flipH="1" flipV="1">
            <a:off x="7620" y="3737610"/>
            <a:ext cx="1485424" cy="1428750"/>
          </a:xfrm>
          <a:prstGeom prst="line">
            <a:avLst/>
          </a:prstGeom>
          <a:ln w="12700">
            <a:solidFill>
              <a:schemeClr val="l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457172" y="742956"/>
            <a:ext cx="8229657" cy="571500"/>
          </a:xfrm>
          <a:prstGeom prst="rect">
            <a:avLst/>
          </a:prstGeom>
          <a:noFill/>
        </p:spPr>
        <p:txBody>
          <a:bodyPr wrap="square" lIns="47625" tIns="19050" rIns="47625" bIns="19050" rtlCol="0" anchor="t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16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社区贡献</a:t>
            </a:r>
            <a:endParaRPr lang="zh-CN" altLang="en-US" sz="3200" b="1" spc="16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Title 6"/>
          <p:cNvSpPr txBox="1"/>
          <p:nvPr>
            <p:custDataLst>
              <p:tags r:id="rId6"/>
            </p:custDataLst>
          </p:nvPr>
        </p:nvSpPr>
        <p:spPr>
          <a:xfrm>
            <a:off x="2400300" y="1485912"/>
            <a:ext cx="4343400" cy="319102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6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Motoko中文文档：https://shuzhichengspace.gitbook.io/dfinity/yi-kuai-su-ru-men</a:t>
            </a:r>
            <a:endParaRPr lang="en-US" altLang="zh-CN" sz="16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en-US" altLang="zh-CN" sz="1600" spc="1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IC Token 标准：</a:t>
            </a:r>
            <a:endParaRPr lang="en-US" altLang="zh-CN" sz="1600" spc="1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84200" lvl="1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en-US"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Fungible Token : https://github.com/rocklabs-io/ic-token</a:t>
            </a:r>
            <a:endParaRPr lang="en-US" altLang="zh-CN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84200" lvl="1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○"/>
            </a:pPr>
            <a:r>
              <a:rPr lang="en-US" altLang="zh-CN" sz="1400" spc="1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Non-Fungible Token: https://github.com/rocklabs-io/ic-nft</a:t>
            </a:r>
            <a:endParaRPr lang="en-US" altLang="zh-CN" sz="1400" spc="1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标题 1"/>
          <p:cNvSpPr txBox="1"/>
          <p:nvPr>
            <p:ph type="title"/>
          </p:nvPr>
        </p:nvSpPr>
        <p:spPr>
          <a:xfrm>
            <a:off x="311699" y="265674"/>
            <a:ext cx="8520602" cy="572702"/>
          </a:xfrm>
          <a:prstGeom prst="rect">
            <a:avLst/>
          </a:prstGeom>
        </p:spPr>
        <p:txBody>
          <a:bodyPr/>
          <a:lstStyle/>
          <a:p>
            <a:pPr defTabSz="713105">
              <a:defRPr sz="2185"/>
            </a:pPr>
            <a:r>
              <a:rPr lang="en-US" sz="3200">
                <a:solidFill>
                  <a:schemeClr val="tx1"/>
                </a:solidFill>
              </a:rPr>
              <a:t>R</a:t>
            </a:r>
            <a:r>
              <a:rPr sz="3200">
                <a:solidFill>
                  <a:schemeClr val="tx1"/>
                </a:solidFill>
              </a:rPr>
              <a:t>eference：</a:t>
            </a:r>
            <a:endParaRPr sz="3200">
              <a:solidFill>
                <a:schemeClr val="tx1"/>
              </a:solidFill>
            </a:endParaRPr>
          </a:p>
        </p:txBody>
      </p:sp>
      <p:sp>
        <p:nvSpPr>
          <p:cNvPr id="406" name="文本占位符 2"/>
          <p:cNvSpPr txBox="1"/>
          <p:nvPr>
            <p:ph type="body" idx="1"/>
          </p:nvPr>
        </p:nvSpPr>
        <p:spPr>
          <a:xfrm>
            <a:off x="311699" y="1125525"/>
            <a:ext cx="8520602" cy="3416400"/>
          </a:xfrm>
          <a:prstGeom prst="rect">
            <a:avLst/>
          </a:prstGeom>
        </p:spPr>
        <p:txBody>
          <a:bodyPr/>
          <a:lstStyle/>
          <a:p>
            <a:pPr marL="402590" indent="-335280" defTabSz="804545">
              <a:buSzPts val="1200"/>
              <a:defRPr sz="1230"/>
            </a:pPr>
            <a:r>
              <a:t>[1] Money, blockchains, and social scalability, Nick Szabo</a:t>
            </a:r>
          </a:p>
          <a:p>
            <a:pPr marL="402590" indent="-335280" defTabSz="804545">
              <a:buSzPts val="1200"/>
              <a:defRPr sz="1230"/>
            </a:pPr>
            <a:r>
              <a:t>[2]https://vitalik.ca/general/2017/09/14/prehistory.html</a:t>
            </a:r>
          </a:p>
          <a:p>
            <a:pPr marL="402590" indent="-335280" defTabSz="804545">
              <a:buSzPts val="1200"/>
              <a:defRPr sz="1230"/>
            </a:pPr>
            <a:r>
              <a:t>[3] https://medium.com/DFINITY/DFINITY-in-a-nutshell-a-non-technical-introduction-ec45ec5967c1</a:t>
            </a:r>
          </a:p>
          <a:p>
            <a:pPr marL="402590" indent="-335280" defTabSz="804545">
              <a:buSzPts val="1200"/>
              <a:defRPr sz="1230"/>
            </a:pPr>
            <a:r>
              <a:t>[4]https://medium.com/@dominic_w/part-iii-of-daos-new-horizons-and-challenges-in-depth-15bdc669c4</a:t>
            </a:r>
          </a:p>
          <a:p>
            <a:pPr marL="402590" indent="-335280" defTabSz="804545">
              <a:buSzPts val="1200"/>
              <a:defRPr sz="1230"/>
            </a:pPr>
            <a:r>
              <a:t>[5]https://blog.csdn.net/shangsongwww/article/details/88567510?ops_request_misc=%257B%2522request%255Fid%2522%253A%2522161450119316780269812372%2522%252C%2522scm%2522%253A%252220140713.130102334.pc%255Fall.%2522%257D&amp;request_id=161450119316780269812372&amp;biz_id=0&amp;utm_medium=distribute.pc_search_result.none-task-blog-2~all~first_rank_v2~rank_v29-1-88567510.first_rank_v2_pc_rank_v29&amp;utm_term=dfinity%E6%B7%B1%E5%BA%A6</a:t>
            </a:r>
          </a:p>
          <a:p>
            <a:pPr marL="402590" indent="-335280" defTabSz="804545">
              <a:buSzPts val="1200"/>
              <a:defRPr sz="1230"/>
            </a:pPr>
            <a:r>
              <a:t>[6]Dfinity分散云愿景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818680" y="1943095"/>
            <a:ext cx="2943244" cy="1257310"/>
          </a:xfrm>
          <a:prstGeom prst="rect">
            <a:avLst/>
          </a:prstGeom>
          <a:noFill/>
        </p:spPr>
        <p:txBody>
          <a:bodyPr wrap="square" lIns="47625" tIns="19050" rIns="47625" bIns="19050" rtlCol="0" anchor="ctr" anchorCtr="0">
            <a:norm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sz="3800" b="1" spc="22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项目融资：近2亿美金</a:t>
            </a:r>
            <a:endParaRPr sz="3800" b="1" spc="22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4429125" y="1019810"/>
            <a:ext cx="4257675" cy="3103880"/>
            <a:chOff x="6975" y="1606"/>
            <a:chExt cx="6705" cy="4888"/>
          </a:xfrm>
        </p:grpSpPr>
        <p:sp>
          <p:nvSpPr>
            <p:cNvPr id="11" name="PA-矩形 7"/>
            <p:cNvSpPr/>
            <p:nvPr>
              <p:custDataLst>
                <p:tags r:id="rId3"/>
              </p:custDataLst>
            </p:nvPr>
          </p:nvSpPr>
          <p:spPr>
            <a:xfrm>
              <a:off x="6975" y="2286"/>
              <a:ext cx="690" cy="3110"/>
            </a:xfrm>
            <a:prstGeom prst="rect">
              <a:avLst/>
            </a:prstGeom>
            <a:blipFill dpi="0" rotWithShape="0">
              <a:blip r:embed="rId4"/>
              <a:srcRect/>
              <a:stretch>
                <a:fillRect l="-168000" t="-27000" r="-1039000" b="-41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  <p:sp>
          <p:nvSpPr>
            <p:cNvPr id="12" name="PA-矩形 8"/>
            <p:cNvSpPr/>
            <p:nvPr>
              <p:custDataLst>
                <p:tags r:id="rId5"/>
              </p:custDataLst>
            </p:nvPr>
          </p:nvSpPr>
          <p:spPr>
            <a:xfrm>
              <a:off x="7722" y="2705"/>
              <a:ext cx="995" cy="3788"/>
            </a:xfrm>
            <a:prstGeom prst="rect">
              <a:avLst/>
            </a:prstGeom>
            <a:blipFill dpi="0" rotWithShape="0">
              <a:blip r:embed="rId4"/>
              <a:srcRect/>
              <a:stretch>
                <a:fillRect l="-191000" t="-33000" r="-615000" b="-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  <p:sp>
          <p:nvSpPr>
            <p:cNvPr id="13" name="PA-矩形 9"/>
            <p:cNvSpPr/>
            <p:nvPr>
              <p:custDataLst>
                <p:tags r:id="rId6"/>
              </p:custDataLst>
            </p:nvPr>
          </p:nvSpPr>
          <p:spPr>
            <a:xfrm>
              <a:off x="8775" y="1708"/>
              <a:ext cx="832" cy="853"/>
            </a:xfrm>
            <a:prstGeom prst="rect">
              <a:avLst/>
            </a:prstGeom>
            <a:blipFill dpi="0" rotWithShape="0">
              <a:blip r:embed="rId4"/>
              <a:srcRect/>
              <a:stretch>
                <a:fillRect l="-355000" t="-31000" r="-629000" b="-48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  <p:sp>
          <p:nvSpPr>
            <p:cNvPr id="14" name="PA-矩形 10"/>
            <p:cNvSpPr/>
            <p:nvPr>
              <p:custDataLst>
                <p:tags r:id="rId7"/>
              </p:custDataLst>
            </p:nvPr>
          </p:nvSpPr>
          <p:spPr>
            <a:xfrm>
              <a:off x="8775" y="2613"/>
              <a:ext cx="3106" cy="3110"/>
            </a:xfrm>
            <a:prstGeom prst="rect">
              <a:avLst/>
            </a:prstGeom>
            <a:blipFill dpi="0" rotWithShape="0">
              <a:blip r:embed="rId4"/>
              <a:srcRect/>
              <a:stretch>
                <a:fillRect l="-95000" t="-38000" r="-95000" b="-3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  <p:sp>
          <p:nvSpPr>
            <p:cNvPr id="15" name="PA-矩形 11"/>
            <p:cNvSpPr/>
            <p:nvPr>
              <p:custDataLst>
                <p:tags r:id="rId8"/>
              </p:custDataLst>
            </p:nvPr>
          </p:nvSpPr>
          <p:spPr>
            <a:xfrm>
              <a:off x="8775" y="5775"/>
              <a:ext cx="3106" cy="357"/>
            </a:xfrm>
            <a:prstGeom prst="rect">
              <a:avLst/>
            </a:prstGeom>
            <a:blipFill dpi="0" rotWithShape="0">
              <a:blip r:embed="rId4"/>
              <a:srcRect/>
              <a:stretch>
                <a:fillRect l="-95000" t="-1215000" r="-95000" b="-148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  <p:sp>
          <p:nvSpPr>
            <p:cNvPr id="16" name="PA-矩形 12"/>
            <p:cNvSpPr/>
            <p:nvPr>
              <p:custDataLst>
                <p:tags r:id="rId9"/>
              </p:custDataLst>
            </p:nvPr>
          </p:nvSpPr>
          <p:spPr>
            <a:xfrm>
              <a:off x="11938" y="1606"/>
              <a:ext cx="995" cy="3110"/>
            </a:xfrm>
            <a:prstGeom prst="rect">
              <a:avLst/>
            </a:prstGeom>
            <a:blipFill dpi="0" rotWithShape="0">
              <a:blip r:embed="rId4"/>
              <a:srcRect/>
              <a:stretch>
                <a:fillRect l="-615000" t="-5000" r="-191000" b="-6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  <p:sp>
          <p:nvSpPr>
            <p:cNvPr id="17" name="PA-矩形 13"/>
            <p:cNvSpPr/>
            <p:nvPr>
              <p:custDataLst>
                <p:tags r:id="rId10"/>
              </p:custDataLst>
            </p:nvPr>
          </p:nvSpPr>
          <p:spPr>
            <a:xfrm>
              <a:off x="11938" y="4768"/>
              <a:ext cx="995" cy="1053"/>
            </a:xfrm>
            <a:prstGeom prst="rect">
              <a:avLst/>
            </a:prstGeom>
            <a:blipFill dpi="0" rotWithShape="0">
              <a:blip r:embed="rId4"/>
              <a:srcRect/>
              <a:stretch>
                <a:fillRect l="-615000" t="-316000" r="-191000" b="-8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  <p:sp>
          <p:nvSpPr>
            <p:cNvPr id="18" name="PA-矩形 14"/>
            <p:cNvSpPr/>
            <p:nvPr>
              <p:custDataLst>
                <p:tags r:id="rId11"/>
              </p:custDataLst>
            </p:nvPr>
          </p:nvSpPr>
          <p:spPr>
            <a:xfrm>
              <a:off x="12990" y="3384"/>
              <a:ext cx="690" cy="3110"/>
            </a:xfrm>
            <a:prstGeom prst="rect">
              <a:avLst/>
            </a:prstGeom>
            <a:blipFill dpi="0" rotWithShape="0">
              <a:blip r:embed="rId4"/>
              <a:srcRect/>
              <a:stretch>
                <a:fillRect l="-1039000" t="-63000" r="-168000" b="-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</p:grpSp>
      <p:sp>
        <p:nvSpPr>
          <p:cNvPr id="8" name="AutoShape 3"/>
          <p:cNvSpPr>
            <a:spLocks noChangeAspect="1" noChangeArrowheads="1" noTextEdit="1"/>
          </p:cNvSpPr>
          <p:nvPr>
            <p:custDataLst>
              <p:tags r:id="rId12"/>
            </p:custDataLst>
          </p:nvPr>
        </p:nvSpPr>
        <p:spPr bwMode="auto">
          <a:xfrm>
            <a:off x="464820" y="1266804"/>
            <a:ext cx="601028" cy="554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135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AutoShape 3"/>
          <p:cNvSpPr>
            <a:spLocks noChangeAspect="1" noChangeArrowheads="1" noTextEdit="1"/>
          </p:cNvSpPr>
          <p:nvPr>
            <p:custDataLst>
              <p:tags r:id="rId13"/>
            </p:custDataLst>
          </p:nvPr>
        </p:nvSpPr>
        <p:spPr bwMode="auto">
          <a:xfrm rot="10800000">
            <a:off x="3492818" y="3328967"/>
            <a:ext cx="601028" cy="554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 sz="135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4"/>
    </p:custData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文本框 6"/>
          <p:cNvSpPr txBox="1"/>
          <p:nvPr/>
        </p:nvSpPr>
        <p:spPr>
          <a:xfrm>
            <a:off x="557530" y="1745615"/>
            <a:ext cx="2850515" cy="1531620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normAutofit/>
          </a:bodyPr>
          <a:lstStyle>
            <a:lvl1pPr algn="ctr" defTabSz="905510">
              <a:lnSpc>
                <a:spcPct val="90000"/>
              </a:lnSpc>
              <a:defRPr sz="3170" b="1" spc="99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sz="3200">
                <a:solidFill>
                  <a:schemeClr val="tx1"/>
                </a:solidFill>
              </a:rPr>
              <a:t>被</a:t>
            </a:r>
            <a:r>
              <a:rPr lang="zh-CN" sz="3200">
                <a:solidFill>
                  <a:schemeClr val="tx1"/>
                </a:solidFill>
              </a:rPr>
              <a:t>认</a:t>
            </a:r>
            <a:r>
              <a:rPr sz="3200">
                <a:solidFill>
                  <a:schemeClr val="tx1"/>
                </a:solidFill>
              </a:rPr>
              <a:t>为</a:t>
            </a:r>
            <a:r>
              <a:rPr lang="zh-CN" sz="3200">
                <a:solidFill>
                  <a:schemeClr val="tx1"/>
                </a:solidFill>
              </a:rPr>
              <a:t>是真正的</a:t>
            </a:r>
            <a:r>
              <a:rPr sz="3200">
                <a:solidFill>
                  <a:schemeClr val="tx1"/>
                </a:solidFill>
              </a:rPr>
              <a:t>区块链</a:t>
            </a:r>
            <a:r>
              <a:rPr lang="en-US" sz="3200">
                <a:solidFill>
                  <a:schemeClr val="tx1"/>
                </a:solidFill>
              </a:rPr>
              <a:t>3.0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178" name="文本框 6"/>
          <p:cNvSpPr txBox="1"/>
          <p:nvPr/>
        </p:nvSpPr>
        <p:spPr>
          <a:xfrm>
            <a:off x="4143699" y="701039"/>
            <a:ext cx="4399389" cy="3741422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normAutofit/>
          </a:bodyPr>
          <a:lstStyle/>
          <a:p>
            <a:pPr marL="320675" indent="-320675">
              <a:buSzPct val="100000"/>
              <a:buChar char="•"/>
              <a:defRPr sz="2500" b="1" spc="78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>
                <a:solidFill>
                  <a:schemeClr val="tx1"/>
                </a:solidFill>
              </a:rPr>
              <a:t>BTC:  数字黄金，解决价值存储问题</a:t>
            </a:r>
            <a:endParaRPr>
              <a:solidFill>
                <a:schemeClr val="tx1"/>
              </a:solidFill>
            </a:endParaRPr>
          </a:p>
          <a:p>
            <a:pPr marL="320675" indent="-320675">
              <a:buSzPct val="100000"/>
              <a:buChar char="•"/>
              <a:defRPr sz="2500" b="1" spc="78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>
              <a:solidFill>
                <a:schemeClr val="tx1"/>
              </a:solidFill>
            </a:endParaRPr>
          </a:p>
          <a:p>
            <a:pPr marL="320675" indent="-320675">
              <a:buSzPct val="100000"/>
              <a:buChar char="•"/>
              <a:defRPr sz="2500" b="1" spc="78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>
                <a:solidFill>
                  <a:schemeClr val="tx1"/>
                </a:solidFill>
              </a:rPr>
              <a:t>ETH：去中心化资产发行，清结算平台</a:t>
            </a:r>
            <a:endParaRPr>
              <a:solidFill>
                <a:schemeClr val="tx1"/>
              </a:solidFill>
            </a:endParaRPr>
          </a:p>
          <a:p>
            <a:pPr marL="320675" indent="-320675">
              <a:buSzPct val="100000"/>
              <a:buChar char="•"/>
              <a:defRPr sz="2500" b="1" spc="78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>
              <a:solidFill>
                <a:schemeClr val="tx1"/>
              </a:solidFill>
            </a:endParaRPr>
          </a:p>
          <a:p>
            <a:pPr marL="320675" indent="-320675">
              <a:buSzPct val="100000"/>
              <a:buChar char="•"/>
              <a:defRPr sz="2500" b="1" spc="78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>
                <a:solidFill>
                  <a:schemeClr val="tx1"/>
                </a:solidFill>
              </a:rPr>
              <a:t>Dfinity：去中心化应用生态平台</a:t>
            </a:r>
            <a:endParaRPr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矩形 3"/>
          <p:cNvSpPr/>
          <p:nvPr/>
        </p:nvSpPr>
        <p:spPr>
          <a:xfrm>
            <a:off x="0" y="1015301"/>
            <a:ext cx="9144000" cy="3163254"/>
          </a:xfrm>
          <a:prstGeom prst="rect">
            <a:avLst/>
          </a:prstGeom>
          <a:solidFill>
            <a:srgbClr val="90909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 b="1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81" name="任意多边形: 形状 2"/>
          <p:cNvSpPr/>
          <p:nvPr/>
        </p:nvSpPr>
        <p:spPr>
          <a:xfrm>
            <a:off x="-1" y="3992195"/>
            <a:ext cx="9144002" cy="372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494" y="20312"/>
                  <a:pt x="4278" y="4481"/>
                  <a:pt x="6637" y="3933"/>
                </a:cubicBezTo>
                <a:cubicBezTo>
                  <a:pt x="8995" y="3385"/>
                  <a:pt x="11656" y="18968"/>
                  <a:pt x="14150" y="18313"/>
                </a:cubicBezTo>
                <a:cubicBezTo>
                  <a:pt x="16644" y="17657"/>
                  <a:pt x="18842" y="10959"/>
                  <a:pt x="21600" y="0"/>
                </a:cubicBezTo>
              </a:path>
            </a:pathLst>
          </a:custGeom>
          <a:ln w="3175">
            <a:solidFill>
              <a:srgbClr val="454545"/>
            </a:solidFill>
          </a:ln>
        </p:spPr>
        <p:txBody>
          <a:bodyPr lIns="0" tIns="0" rIns="0" bIns="0" anchor="ctr"/>
          <a:lstStyle/>
          <a:p>
            <a:pPr algn="ctr">
              <a:defRPr sz="1300"/>
            </a:pPr>
          </a:p>
        </p:txBody>
      </p:sp>
      <p:sp>
        <p:nvSpPr>
          <p:cNvPr id="182" name="任意多边形: 形状 3"/>
          <p:cNvSpPr/>
          <p:nvPr/>
        </p:nvSpPr>
        <p:spPr>
          <a:xfrm rot="10800000" flipH="1">
            <a:off x="-2" y="4048157"/>
            <a:ext cx="9144004" cy="269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7" extrusionOk="0">
                <a:moveTo>
                  <a:pt x="0" y="19842"/>
                </a:moveTo>
                <a:cubicBezTo>
                  <a:pt x="1213" y="16489"/>
                  <a:pt x="2955" y="4311"/>
                  <a:pt x="5194" y="4479"/>
                </a:cubicBezTo>
                <a:cubicBezTo>
                  <a:pt x="7432" y="4648"/>
                  <a:pt x="10697" y="21600"/>
                  <a:pt x="13432" y="20853"/>
                </a:cubicBezTo>
                <a:cubicBezTo>
                  <a:pt x="16166" y="20107"/>
                  <a:pt x="18576" y="12479"/>
                  <a:pt x="21600" y="0"/>
                </a:cubicBezTo>
              </a:path>
            </a:pathLst>
          </a:custGeom>
          <a:ln w="3175">
            <a:solidFill>
              <a:srgbClr val="454545"/>
            </a:solidFill>
          </a:ln>
        </p:spPr>
        <p:txBody>
          <a:bodyPr lIns="0" tIns="0" rIns="0" bIns="0" anchor="ctr"/>
          <a:lstStyle/>
          <a:p>
            <a:pPr algn="ctr">
              <a:defRPr sz="1300"/>
            </a:pPr>
          </a:p>
        </p:txBody>
      </p:sp>
      <p:sp>
        <p:nvSpPr>
          <p:cNvPr id="183" name="任意多边形: 形状 4"/>
          <p:cNvSpPr/>
          <p:nvPr/>
        </p:nvSpPr>
        <p:spPr>
          <a:xfrm flipH="1">
            <a:off x="-1" y="670522"/>
            <a:ext cx="9144002" cy="404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494" y="20312"/>
                  <a:pt x="4278" y="4481"/>
                  <a:pt x="6637" y="3933"/>
                </a:cubicBezTo>
                <a:cubicBezTo>
                  <a:pt x="8995" y="3385"/>
                  <a:pt x="11656" y="18968"/>
                  <a:pt x="14150" y="18313"/>
                </a:cubicBezTo>
                <a:cubicBezTo>
                  <a:pt x="16644" y="17657"/>
                  <a:pt x="18842" y="10959"/>
                  <a:pt x="21600" y="0"/>
                </a:cubicBezTo>
              </a:path>
            </a:pathLst>
          </a:custGeom>
          <a:ln w="3175">
            <a:solidFill>
              <a:srgbClr val="ADADAD"/>
            </a:solidFill>
          </a:ln>
        </p:spPr>
        <p:txBody>
          <a:bodyPr lIns="0" tIns="0" rIns="0" bIns="0" anchor="ctr"/>
          <a:lstStyle/>
          <a:p>
            <a:pPr algn="ctr">
              <a:defRPr sz="1300"/>
            </a:pPr>
          </a:p>
        </p:txBody>
      </p:sp>
      <p:sp>
        <p:nvSpPr>
          <p:cNvPr id="184" name="任意多边形: 形状 5"/>
          <p:cNvSpPr/>
          <p:nvPr/>
        </p:nvSpPr>
        <p:spPr>
          <a:xfrm rot="10800000" flipH="1">
            <a:off x="-1" y="670279"/>
            <a:ext cx="9144002" cy="345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494" y="20312"/>
                  <a:pt x="4278" y="4481"/>
                  <a:pt x="6637" y="3933"/>
                </a:cubicBezTo>
                <a:cubicBezTo>
                  <a:pt x="8995" y="3385"/>
                  <a:pt x="11656" y="18968"/>
                  <a:pt x="14150" y="18313"/>
                </a:cubicBezTo>
                <a:cubicBezTo>
                  <a:pt x="16644" y="17657"/>
                  <a:pt x="18842" y="10959"/>
                  <a:pt x="21600" y="0"/>
                </a:cubicBezTo>
              </a:path>
            </a:pathLst>
          </a:custGeom>
          <a:ln w="3175">
            <a:solidFill>
              <a:srgbClr val="ADADAD"/>
            </a:solidFill>
          </a:ln>
        </p:spPr>
        <p:txBody>
          <a:bodyPr lIns="0" tIns="0" rIns="0" bIns="0" anchor="ctr"/>
          <a:lstStyle/>
          <a:p>
            <a:pPr algn="ctr">
              <a:defRPr sz="1300"/>
            </a:pPr>
          </a:p>
        </p:txBody>
      </p:sp>
      <p:sp>
        <p:nvSpPr>
          <p:cNvPr id="185" name="椭圆 8"/>
          <p:cNvSpPr/>
          <p:nvPr/>
        </p:nvSpPr>
        <p:spPr>
          <a:xfrm>
            <a:off x="799515" y="4094927"/>
            <a:ext cx="147267" cy="147267"/>
          </a:xfrm>
          <a:prstGeom prst="ellipse">
            <a:avLst/>
          </a:prstGeom>
          <a:solidFill>
            <a:srgbClr val="ADADAD">
              <a:alpha val="5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 b="1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86" name="椭圆 9"/>
          <p:cNvSpPr/>
          <p:nvPr/>
        </p:nvSpPr>
        <p:spPr>
          <a:xfrm>
            <a:off x="2769247" y="3928288"/>
            <a:ext cx="278755" cy="278755"/>
          </a:xfrm>
          <a:prstGeom prst="ellipse">
            <a:avLst/>
          </a:prstGeom>
          <a:solidFill>
            <a:srgbClr val="ADADAD">
              <a:alpha val="2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 b="1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87" name="椭圆 10"/>
          <p:cNvSpPr/>
          <p:nvPr/>
        </p:nvSpPr>
        <p:spPr>
          <a:xfrm>
            <a:off x="6367000" y="4194466"/>
            <a:ext cx="278755" cy="278755"/>
          </a:xfrm>
          <a:prstGeom prst="ellipse">
            <a:avLst/>
          </a:prstGeom>
          <a:solidFill>
            <a:srgbClr val="ADADAD">
              <a:alpha val="1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 b="1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88" name="椭圆 11"/>
          <p:cNvSpPr/>
          <p:nvPr/>
        </p:nvSpPr>
        <p:spPr>
          <a:xfrm>
            <a:off x="8531484" y="4007053"/>
            <a:ext cx="155317" cy="155317"/>
          </a:xfrm>
          <a:prstGeom prst="ellipse">
            <a:avLst/>
          </a:prstGeom>
          <a:solidFill>
            <a:srgbClr val="ADADAD">
              <a:alpha val="2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 b="1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89" name="椭圆 12"/>
          <p:cNvSpPr/>
          <p:nvPr/>
        </p:nvSpPr>
        <p:spPr>
          <a:xfrm>
            <a:off x="3378136" y="3745033"/>
            <a:ext cx="490621" cy="490621"/>
          </a:xfrm>
          <a:prstGeom prst="ellipse">
            <a:avLst/>
          </a:prstGeom>
          <a:solidFill>
            <a:srgbClr val="ADADAD">
              <a:alpha val="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 b="1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90" name="文本框 12"/>
          <p:cNvSpPr txBox="1"/>
          <p:nvPr/>
        </p:nvSpPr>
        <p:spPr>
          <a:xfrm>
            <a:off x="1318274" y="1292478"/>
            <a:ext cx="6393152" cy="2104551"/>
          </a:xfrm>
          <a:prstGeom prst="rect">
            <a:avLst/>
          </a:prstGeom>
          <a:ln w="12700">
            <a:miter lim="400000"/>
          </a:ln>
        </p:spPr>
        <p:txBody>
          <a:bodyPr lIns="35100" tIns="35100" rIns="35100" bIns="35100" anchor="b">
            <a:normAutofit/>
          </a:bodyPr>
          <a:lstStyle/>
          <a:p>
            <a:pPr algn="ctr">
              <a:defRPr sz="5200" b="1" spc="300">
                <a:solidFill>
                  <a:srgbClr val="212121"/>
                </a:solidFill>
              </a:defRPr>
            </a:pPr>
            <a:r>
              <a:t>D</a:t>
            </a:r>
            <a:r>
              <a:rPr lang="en-US"/>
              <a:t>FINITY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想做什么</a:t>
            </a:r>
            <a:r>
              <a:t>?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6"/>
          <p:cNvSpPr txBox="1"/>
          <p:nvPr/>
        </p:nvSpPr>
        <p:spPr>
          <a:xfrm>
            <a:off x="847254" y="1751171"/>
            <a:ext cx="3114695" cy="1641158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noAutofit/>
          </a:bodyPr>
          <a:lstStyle/>
          <a:p>
            <a:pPr defTabSz="913765">
              <a:lnSpc>
                <a:spcPct val="96000"/>
              </a:lnSpc>
              <a:spcBef>
                <a:spcPts val="800"/>
              </a:spcBef>
              <a:defRPr spc="1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2000">
                <a:solidFill>
                  <a:schemeClr val="tx1"/>
                </a:solidFill>
              </a:rPr>
              <a:t>Dfinity要打造一个由世界上的数据中心共同组成的虚拟超级主机 ，在阿里云和AWS等传统云厂商之上抽象了一个去中心化的超级虚拟云</a:t>
            </a:r>
            <a:endParaRPr sz="2000">
              <a:solidFill>
                <a:schemeClr val="tx1"/>
              </a:solidFill>
            </a:endParaRPr>
          </a:p>
        </p:txBody>
      </p:sp>
      <p:pic>
        <p:nvPicPr>
          <p:cNvPr id="193" name="图片 6" descr="图片 6"/>
          <p:cNvPicPr>
            <a:picLocks noChangeAspect="1"/>
          </p:cNvPicPr>
          <p:nvPr/>
        </p:nvPicPr>
        <p:blipFill>
          <a:blip r:embed="rId1"/>
          <a:srcRect l="15830" r="15829"/>
          <a:stretch>
            <a:fillRect/>
          </a:stretch>
        </p:blipFill>
        <p:spPr>
          <a:xfrm>
            <a:off x="4657758" y="914390"/>
            <a:ext cx="4029103" cy="33147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4" name="Freeform 5"/>
          <p:cNvSpPr/>
          <p:nvPr/>
        </p:nvSpPr>
        <p:spPr>
          <a:xfrm>
            <a:off x="457204" y="951064"/>
            <a:ext cx="601981" cy="556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31" y="12144"/>
                </a:moveTo>
                <a:cubicBezTo>
                  <a:pt x="8031" y="21600"/>
                  <a:pt x="8031" y="21600"/>
                  <a:pt x="8031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0" y="14135"/>
                  <a:pt x="0" y="14135"/>
                  <a:pt x="0" y="14135"/>
                </a:cubicBezTo>
                <a:cubicBezTo>
                  <a:pt x="0" y="10153"/>
                  <a:pt x="462" y="7266"/>
                  <a:pt x="1292" y="5475"/>
                </a:cubicBezTo>
                <a:cubicBezTo>
                  <a:pt x="2492" y="2986"/>
                  <a:pt x="4338" y="1194"/>
                  <a:pt x="6831" y="0"/>
                </a:cubicBezTo>
                <a:cubicBezTo>
                  <a:pt x="8677" y="3185"/>
                  <a:pt x="8677" y="3185"/>
                  <a:pt x="8677" y="3185"/>
                </a:cubicBezTo>
                <a:cubicBezTo>
                  <a:pt x="7200" y="3782"/>
                  <a:pt x="6000" y="4877"/>
                  <a:pt x="5354" y="6271"/>
                </a:cubicBezTo>
                <a:cubicBezTo>
                  <a:pt x="4615" y="7565"/>
                  <a:pt x="4154" y="9556"/>
                  <a:pt x="4062" y="12144"/>
                </a:cubicBezTo>
                <a:lnTo>
                  <a:pt x="8031" y="12144"/>
                </a:lnTo>
                <a:close/>
                <a:moveTo>
                  <a:pt x="20954" y="12144"/>
                </a:moveTo>
                <a:cubicBezTo>
                  <a:pt x="20954" y="21600"/>
                  <a:pt x="20954" y="21600"/>
                  <a:pt x="20954" y="21600"/>
                </a:cubicBezTo>
                <a:cubicBezTo>
                  <a:pt x="12923" y="21600"/>
                  <a:pt x="12923" y="21600"/>
                  <a:pt x="12923" y="21600"/>
                </a:cubicBezTo>
                <a:cubicBezTo>
                  <a:pt x="12923" y="14135"/>
                  <a:pt x="12923" y="14135"/>
                  <a:pt x="12923" y="14135"/>
                </a:cubicBezTo>
                <a:cubicBezTo>
                  <a:pt x="12923" y="10153"/>
                  <a:pt x="13385" y="7266"/>
                  <a:pt x="14215" y="5475"/>
                </a:cubicBezTo>
                <a:cubicBezTo>
                  <a:pt x="15415" y="2986"/>
                  <a:pt x="17262" y="1194"/>
                  <a:pt x="19754" y="0"/>
                </a:cubicBezTo>
                <a:cubicBezTo>
                  <a:pt x="21600" y="3185"/>
                  <a:pt x="21600" y="3185"/>
                  <a:pt x="21600" y="3185"/>
                </a:cubicBezTo>
                <a:cubicBezTo>
                  <a:pt x="20123" y="3782"/>
                  <a:pt x="19015" y="4877"/>
                  <a:pt x="18277" y="6271"/>
                </a:cubicBezTo>
                <a:cubicBezTo>
                  <a:pt x="17538" y="7565"/>
                  <a:pt x="17077" y="9556"/>
                  <a:pt x="17077" y="12144"/>
                </a:cubicBezTo>
                <a:lnTo>
                  <a:pt x="20954" y="1214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13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sp>
        <p:nvSpPr>
          <p:cNvPr id="195" name="Freeform 5"/>
          <p:cNvSpPr/>
          <p:nvPr/>
        </p:nvSpPr>
        <p:spPr>
          <a:xfrm rot="10800000">
            <a:off x="3720465" y="3620930"/>
            <a:ext cx="601981" cy="556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31" y="12144"/>
                </a:moveTo>
                <a:cubicBezTo>
                  <a:pt x="8031" y="21600"/>
                  <a:pt x="8031" y="21600"/>
                  <a:pt x="8031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0" y="14135"/>
                  <a:pt x="0" y="14135"/>
                  <a:pt x="0" y="14135"/>
                </a:cubicBezTo>
                <a:cubicBezTo>
                  <a:pt x="0" y="10153"/>
                  <a:pt x="462" y="7266"/>
                  <a:pt x="1292" y="5475"/>
                </a:cubicBezTo>
                <a:cubicBezTo>
                  <a:pt x="2492" y="2986"/>
                  <a:pt x="4338" y="1194"/>
                  <a:pt x="6831" y="0"/>
                </a:cubicBezTo>
                <a:cubicBezTo>
                  <a:pt x="8677" y="3185"/>
                  <a:pt x="8677" y="3185"/>
                  <a:pt x="8677" y="3185"/>
                </a:cubicBezTo>
                <a:cubicBezTo>
                  <a:pt x="7200" y="3782"/>
                  <a:pt x="6000" y="4877"/>
                  <a:pt x="5354" y="6271"/>
                </a:cubicBezTo>
                <a:cubicBezTo>
                  <a:pt x="4615" y="7565"/>
                  <a:pt x="4154" y="9556"/>
                  <a:pt x="4062" y="12144"/>
                </a:cubicBezTo>
                <a:lnTo>
                  <a:pt x="8031" y="12144"/>
                </a:lnTo>
                <a:close/>
                <a:moveTo>
                  <a:pt x="20954" y="12144"/>
                </a:moveTo>
                <a:cubicBezTo>
                  <a:pt x="20954" y="21600"/>
                  <a:pt x="20954" y="21600"/>
                  <a:pt x="20954" y="21600"/>
                </a:cubicBezTo>
                <a:cubicBezTo>
                  <a:pt x="12923" y="21600"/>
                  <a:pt x="12923" y="21600"/>
                  <a:pt x="12923" y="21600"/>
                </a:cubicBezTo>
                <a:cubicBezTo>
                  <a:pt x="12923" y="14135"/>
                  <a:pt x="12923" y="14135"/>
                  <a:pt x="12923" y="14135"/>
                </a:cubicBezTo>
                <a:cubicBezTo>
                  <a:pt x="12923" y="10153"/>
                  <a:pt x="13385" y="7266"/>
                  <a:pt x="14215" y="5475"/>
                </a:cubicBezTo>
                <a:cubicBezTo>
                  <a:pt x="15415" y="2986"/>
                  <a:pt x="17262" y="1194"/>
                  <a:pt x="19754" y="0"/>
                </a:cubicBezTo>
                <a:cubicBezTo>
                  <a:pt x="21600" y="3185"/>
                  <a:pt x="21600" y="3185"/>
                  <a:pt x="21600" y="3185"/>
                </a:cubicBezTo>
                <a:cubicBezTo>
                  <a:pt x="20123" y="3782"/>
                  <a:pt x="19015" y="4877"/>
                  <a:pt x="18277" y="6271"/>
                </a:cubicBezTo>
                <a:cubicBezTo>
                  <a:pt x="17538" y="7565"/>
                  <a:pt x="17077" y="9556"/>
                  <a:pt x="17077" y="12144"/>
                </a:cubicBezTo>
                <a:lnTo>
                  <a:pt x="20954" y="1214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13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6"/>
          <p:cNvSpPr txBox="1"/>
          <p:nvPr/>
        </p:nvSpPr>
        <p:spPr>
          <a:xfrm>
            <a:off x="485776" y="1718072"/>
            <a:ext cx="2800370" cy="1707357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normAutofit/>
          </a:bodyPr>
          <a:lstStyle>
            <a:lvl1pPr defTabSz="913765">
              <a:lnSpc>
                <a:spcPct val="120000"/>
              </a:lnSpc>
              <a:spcBef>
                <a:spcPts val="800"/>
              </a:spcBef>
              <a:defRPr sz="2200" spc="1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b="1">
                <a:solidFill>
                  <a:schemeClr val="tx1"/>
                </a:solidFill>
              </a:rPr>
              <a:t>在Internet Computer上开发软件有什么优势？</a:t>
            </a:r>
            <a:endParaRPr b="1">
              <a:solidFill>
                <a:schemeClr val="tx1"/>
              </a:solidFill>
            </a:endParaRPr>
          </a:p>
        </p:txBody>
      </p:sp>
      <p:pic>
        <p:nvPicPr>
          <p:cNvPr id="217" name="图片 4" descr="图片 4"/>
          <p:cNvPicPr>
            <a:picLocks noChangeAspect="1"/>
          </p:cNvPicPr>
          <p:nvPr/>
        </p:nvPicPr>
        <p:blipFill>
          <a:blip r:embed="rId1"/>
          <a:srcRect l="5638" r="5638"/>
          <a:stretch>
            <a:fillRect/>
          </a:stretch>
        </p:blipFill>
        <p:spPr>
          <a:xfrm>
            <a:off x="3657598" y="1028690"/>
            <a:ext cx="5029201" cy="308612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custDataLst>
      <p:tags r:id="rId2"/>
    </p:custData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itle 6"/>
          <p:cNvSpPr txBox="1"/>
          <p:nvPr/>
        </p:nvSpPr>
        <p:spPr>
          <a:xfrm>
            <a:off x="485779" y="914408"/>
            <a:ext cx="2343170" cy="331470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normAutofit/>
          </a:bodyPr>
          <a:lstStyle/>
          <a:p>
            <a:pPr marL="200660" indent="-200660" defTabSz="913765">
              <a:lnSpc>
                <a:spcPct val="120000"/>
              </a:lnSpc>
              <a:spcBef>
                <a:spcPts val="800"/>
              </a:spcBef>
              <a:buSzPct val="100000"/>
              <a:buChar char="•"/>
              <a:defRPr sz="2000" spc="1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>
                <a:solidFill>
                  <a:schemeClr val="tx1"/>
                </a:solidFill>
              </a:rPr>
              <a:t>降企业IT运维成本</a:t>
            </a:r>
            <a:endParaRPr>
              <a:solidFill>
                <a:schemeClr val="tx1"/>
              </a:solidFill>
            </a:endParaRPr>
          </a:p>
          <a:p>
            <a:pPr marL="200660" indent="-200660" defTabSz="913765">
              <a:lnSpc>
                <a:spcPct val="120000"/>
              </a:lnSpc>
              <a:spcBef>
                <a:spcPts val="800"/>
              </a:spcBef>
              <a:buSzPct val="100000"/>
              <a:buChar char="•"/>
              <a:defRPr sz="2000" spc="1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>
                <a:solidFill>
                  <a:schemeClr val="tx1"/>
                </a:solidFill>
              </a:rPr>
              <a:t>提高应用的去中心化程度</a:t>
            </a:r>
            <a:endParaRPr>
              <a:solidFill>
                <a:schemeClr val="tx1"/>
              </a:solidFill>
            </a:endParaRPr>
          </a:p>
          <a:p>
            <a:pPr marL="200660" indent="-200660" defTabSz="913765">
              <a:lnSpc>
                <a:spcPct val="120000"/>
              </a:lnSpc>
              <a:spcBef>
                <a:spcPts val="800"/>
              </a:spcBef>
              <a:buSzPct val="100000"/>
              <a:buChar char="•"/>
              <a:defRPr sz="2000" spc="1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>
                <a:solidFill>
                  <a:schemeClr val="tx1"/>
                </a:solidFill>
              </a:rPr>
              <a:t>低用户门槛，更容易出圈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220" name="图片 4" descr="图片 4"/>
          <p:cNvPicPr>
            <a:picLocks noChangeAspect="1"/>
          </p:cNvPicPr>
          <p:nvPr/>
        </p:nvPicPr>
        <p:blipFill>
          <a:blip r:embed="rId1"/>
          <a:srcRect l="2502" r="2501"/>
          <a:stretch>
            <a:fillRect/>
          </a:stretch>
        </p:blipFill>
        <p:spPr>
          <a:xfrm>
            <a:off x="3086125" y="914400"/>
            <a:ext cx="5600739" cy="33147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custDataLst>
      <p:tags r:id="rId2"/>
    </p:custDataLst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760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760"/>
  <p:tag name="KSO_WM_UNIT_VALUE" val="425"/>
  <p:tag name="KSO_WM_TEMPLATE_ASSEMBLE_XID" val="60656e664054ed1e2fb7f7d9"/>
  <p:tag name="KSO_WM_TEMPLATE_ASSEMBLE_GROUPID" val="60656e664054ed1e2fb7f7d9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292_1*a*1"/>
  <p:tag name="KSO_WM_TEMPLATE_CATEGORY" val="diagram"/>
  <p:tag name="KSO_WM_TEMPLATE_INDEX" val="20213292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803e56c384b485f9e8211c67642e77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0c35154b00d344299561d6c90d593603"/>
  <p:tag name="KSO_WM_UNIT_TEXT_FILL_FORE_SCHEMECOLOR_INDEX_BRIGHTNESS" val="0"/>
  <p:tag name="KSO_WM_UNIT_TEXT_FILL_FORE_SCHEMECOLOR_INDEX" val="13"/>
  <p:tag name="KSO_WM_UNIT_TEXT_FILL_TYPE" val="1"/>
  <p:tag name="KSO_WM_TEMPLATE_ASSEMBLE_XID" val="60656eb64054ed1e2fb7fe98"/>
  <p:tag name="KSO_WM_TEMPLATE_ASSEMBLE_GROUPID" val="60656eb64054ed1e2fb7fe98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550_1*a*1"/>
  <p:tag name="KSO_WM_TEMPLATE_CATEGORY" val="diagram"/>
  <p:tag name="KSO_WM_TEMPLATE_INDEX" val="202135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139e14b1e39486da7140564d901668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0439eeda57a64da4894f55c4d016b9b6"/>
  <p:tag name="KSO_WM_UNIT_TEXT_FILL_FORE_SCHEMECOLOR_INDEX_BRIGHTNESS" val="0"/>
  <p:tag name="KSO_WM_UNIT_TEXT_FILL_FORE_SCHEMECOLOR_INDEX" val="13"/>
  <p:tag name="KSO_WM_UNIT_TEXT_FILL_TYPE" val="1"/>
  <p:tag name="KSO_WM_TEMPLATE_ASSEMBLE_XID" val="60656f434054ed1e2fb80687"/>
  <p:tag name="KSO_WM_TEMPLATE_ASSEMBLE_GROUPID" val="60656f434054ed1e2fb80687"/>
</p:tagLst>
</file>

<file path=ppt/tags/tag10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550_1*f*1"/>
  <p:tag name="KSO_WM_TEMPLATE_CATEGORY" val="diagram"/>
  <p:tag name="KSO_WM_TEMPLATE_INDEX" val="2021355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42"/>
  <p:tag name="KSO_WM_UNIT_SHOW_EDIT_AREA_INDICATION" val="1"/>
  <p:tag name="KSO_WM_CHIP_GROUPID" val="5e6b05596848fb12bee65ac8"/>
  <p:tag name="KSO_WM_CHIP_XID" val="5e6b05596848fb12bee65aca"/>
  <p:tag name="KSO_WM_UNIT_DEC_AREA_ID" val="7cac9eb14d5b496c9f6c6630ba265d8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8ba5ca2741f4e36a2045bff4ad70628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f434054ed1e2fb80687"/>
  <p:tag name="KSO_WM_TEMPLATE_ASSEMBLE_GROUPID" val="60656f434054ed1e2fb80687"/>
</p:tagLst>
</file>

<file path=ppt/tags/tag102.xml><?xml version="1.0" encoding="utf-8"?>
<p:tagLst xmlns:p="http://schemas.openxmlformats.org/presentationml/2006/main">
  <p:tag name="KSO_WM_BEAUTIFY_FLAG" val="#wm#"/>
  <p:tag name="KSO_WM_TEMPLATE_CATEGORY" val="diagram"/>
  <p:tag name="KSO_WM_TEMPLATE_INDEX" val="20213550"/>
  <p:tag name="KSO_WM_SLIDE_ID" val="diagram20213550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TAG_VERSION" val="1.0"/>
  <p:tag name="KSO_WM_SLIDE_LAYOUT" val="a_f"/>
  <p:tag name="KSO_WM_SLIDE_LAYOUT_CNT" val="1_1"/>
  <p:tag name="KSO_WM_TEMPLATE_THUMBS_INDEX" val="1、4、7、12、13、14、15、16、17、18、20、24、25、28、33、36、40、43、44"/>
  <p:tag name="KSO_WM_SLIDE_BACKGROUND" val="[&quot;general&quot;]"/>
  <p:tag name="KSO_WM_SLIDE_RATIO" val="1.777778"/>
  <p:tag name="KSO_WM_SLIDE_SIZE" val="959*542"/>
  <p:tag name="KSO_WM_SLIDE_POSITION" val="0*0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07145688f7a6c7bea32a6"/>
  <p:tag name="KSO_WM_CHIP_FILLPROP" val="[[{&quot;text_align&quot;:&quot;ct&quot;,&quot;text_direction&quot;:&quot;horizontal&quot;,&quot;support_big_font&quot;:false,&quot;fill_id&quot;:&quot;ddcf2610c0ac4b45bec7e29ab0ab1f83&quot;,&quot;fill_align&quot;:&quot;ct&quot;,&quot;chip_types&quot;:[&quot;header&quot;]},{&quot;text_align&quot;:&quot;lm&quot;,&quot;text_direction&quot;:&quot;horizontal&quot;,&quot;support_features&quot;:[&quot;collage&quot;,&quot;carousel&quot;],&quot;support_big_font&quot;:false,&quot;fill_id&quot;:&quot;f2ad6f8ec5eb4c60ab8a9b497fa44351&quot;,&quot;fill_align&quot;:&quot;cm&quot;,&quot;chip_types&quot;:[&quot;diagram&quot;,&quot;pictext&quot;,&quot;text&quot;,&quot;picture&quot;,&quot;chart&quot;,&quot;table&quot;,&quot;video&quot;]}]]"/>
  <p:tag name="FIXED_XID_TMP" val="5f5ee1ca4d6848d78f644aed"/>
  <p:tag name="KSO_WM_CHIP_DECFILLPROP" val="[]"/>
  <p:tag name="KSO_WM_SLIDE_CAN_ADD_NAVIGATION" val="1"/>
  <p:tag name="KSO_WM_CHIP_GROUPID" val="5e757e3269be4861f5f8614a"/>
  <p:tag name="KSO_WM_SLIDE_BK_DARK_LIGHT" val="2"/>
  <p:tag name="KSO_WM_SLIDE_BACKGROUND_TYPE" val="general"/>
  <p:tag name="KSO_WM_SLIDE_SUPPORT_FEATURE_TYPE" val="0"/>
  <p:tag name="KSO_WM_TEMPLATE_ASSEMBLE_XID" val="60656f434054ed1e2fb80687"/>
  <p:tag name="KSO_WM_TEMPLATE_ASSEMBLE_GROUPID" val="60656f434054ed1e2fb80687"/>
  <p:tag name="KSO_WM_SPECIAL_SOURCE" val="bdnull"/>
  <p:tag name="KSO_WM_SLIDE_LAYOUT_INFO" val="{&quot;id&quot;:&quot;2021-04-01T15:36:38&quot;,&quot;maxSize&quot;:{&quot;size1&quot;:30.100000000000001},&quot;minSize&quot;:{&quot;size1&quot;:20.100000000000001},&quot;normalSize&quot;:{&quot;size1&quot;:25.699999999999999},&quot;subLayout&quot;:[{&quot;id&quot;:&quot;2021-04-01T15:36:38&quot;,&quot;margin&quot;:{&quot;bottom&quot;:0.026000002399086952,&quot;left&quot;:1.6929999589920044,&quot;right&quot;:1.6929999589920044,&quot;top&quot;:2.752000093460083},&quot;type&quot;:0},{&quot;id&quot;:&quot;2021-04-01T15:36:38&quot;,&quot;margin&quot;:{&quot;bottom&quot;:1.7280000448226929,&quot;left&quot;:1.6929999589920044,&quot;right&quot;:1.6929999589920044,&quot;top&quot;:0.60900002717971802},&quot;type&quot;:0}],&quot;type&quot;:0}"/>
</p:tagLst>
</file>

<file path=ppt/tags/tag103.xml><?xml version="1.0" encoding="utf-8"?>
<p:tagLst xmlns:p="http://schemas.openxmlformats.org/presentationml/2006/main">
  <p:tag name="KSO_WM_UNIT_BLOCK" val="0"/>
  <p:tag name="KSO_WM_UNIT_SM_LIMIT_TYPE" val="2"/>
  <p:tag name="KSO_WM_UNIT_DEC_AREA_ID" val="b8c8656694d240b4ba110191127d783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013_1*i*1"/>
  <p:tag name="KSO_WM_TEMPLATE_CATEGORY" val="diagram"/>
  <p:tag name="KSO_WM_TEMPLATE_INDEX" val="20207013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4854863efa354bfa9114489636c1a872&quot;,&quot;X&quot;:{&quot;Pos&quot;:1},&quot;Y&quot;:{&quot;Pos&quot;:1}},&quot;whChangeMode&quot;:0}"/>
  <p:tag name="KSO_WM_CHIP_GROUPID" val="5e71eac547edf80c4a5df191"/>
  <p:tag name="KSO_WM_CHIP_XID" val="5e71eac547edf80c4a5df1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76"/>
  <p:tag name="KSO_WM_TEMPLATE_ASSEMBLE_XID" val="60656e624054ed1e2fb7f786"/>
  <p:tag name="KSO_WM_TEMPLATE_ASSEMBLE_GROUPID" val="60656e624054ed1e2fb7f786"/>
</p:tagLst>
</file>

<file path=ppt/tags/tag104.xml><?xml version="1.0" encoding="utf-8"?>
<p:tagLst xmlns:p="http://schemas.openxmlformats.org/presentationml/2006/main">
  <p:tag name="KSO_WM_UNIT_BLOCK" val="0"/>
  <p:tag name="KSO_WM_UNIT_SM_LIMIT_TYPE" val="0"/>
  <p:tag name="KSO_WM_UNIT_DEC_AREA_ID" val="e05da9e5f4bf473198d896c9a6da5a3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013_1*i*2"/>
  <p:tag name="KSO_WM_TEMPLATE_CATEGORY" val="diagram"/>
  <p:tag name="KSO_WM_TEMPLATE_INDEX" val="20207013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2},&quot;ReferentInfo&quot;:{&quot;Id&quot;:&quot;b8c8656694d240b4ba110191127d7834&quot;,&quot;X&quot;:{&quot;Pos&quot;:2},&quot;Y&quot;:{&quot;Pos&quot;:2}},&quot;whChangeMode&quot;:0}"/>
  <p:tag name="KSO_WM_CHIP_GROUPID" val="5e71eac547edf80c4a5df191"/>
  <p:tag name="KSO_WM_CHIP_XID" val="5e71eac547edf80c4a5df1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"/>
  <p:tag name="KSO_WM_TEMPLATE_ASSEMBLE_XID" val="60656e624054ed1e2fb7f786"/>
  <p:tag name="KSO_WM_TEMPLATE_ASSEMBLE_GROUPID" val="60656e624054ed1e2fb7f786"/>
</p:tagLst>
</file>

<file path=ppt/tags/tag105.xml><?xml version="1.0" encoding="utf-8"?>
<p:tagLst xmlns:p="http://schemas.openxmlformats.org/presentationml/2006/main">
  <p:tag name="KSO_WM_UNIT_BLOCK" val="0"/>
  <p:tag name="KSO_WM_UNIT_SM_LIMIT_TYPE" val="0"/>
  <p:tag name="KSO_WM_UNIT_DEC_AREA_ID" val="96eaafc250d44c138092ad01fd2c6b1b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7013_1*i*3"/>
  <p:tag name="KSO_WM_TEMPLATE_CATEGORY" val="diagram"/>
  <p:tag name="KSO_WM_TEMPLATE_INDEX" val="20207013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b8c8656694d240b4ba110191127d7834&quot;,&quot;X&quot;:{&quot;Pos&quot;:0},&quot;Y&quot;:{&quot;Pos&quot;:0}},&quot;whChangeMode&quot;:0}"/>
  <p:tag name="KSO_WM_CHIP_GROUPID" val="5e71eac547edf80c4a5df191"/>
  <p:tag name="KSO_WM_CHIP_XID" val="5e71eac547edf80c4a5df192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9"/>
  <p:tag name="KSO_WM_TEMPLATE_ASSEMBLE_XID" val="60656e624054ed1e2fb7f786"/>
  <p:tag name="KSO_WM_TEMPLATE_ASSEMBLE_GROUPID" val="60656e624054ed1e2fb7f786"/>
</p:tagLst>
</file>

<file path=ppt/tags/tag1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013_1*a*1"/>
  <p:tag name="KSO_WM_TEMPLATE_CATEGORY" val="diagram"/>
  <p:tag name="KSO_WM_TEMPLATE_INDEX" val="2020701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48e68b0c9a1d4da68f599481acce4d0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21e14b6e90e744d5933f02ffd17c1a88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6"/>
  <p:tag name="KSO_WM_TEMPLATE_ASSEMBLE_GROUPID" val="60656e624054ed1e2fb7f786"/>
</p:tagLst>
</file>

<file path=ppt/tags/tag107.xml><?xml version="1.0" encoding="utf-8"?>
<p:tagLst xmlns:p="http://schemas.openxmlformats.org/presentationml/2006/main">
  <p:tag name="KSO_WM_UNIT_VALUE" val="1142*160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7013_1*d*1"/>
  <p:tag name="KSO_WM_TEMPLATE_CATEGORY" val="diagram"/>
  <p:tag name="KSO_WM_TEMPLATE_INDEX" val="2020701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854863efa354bfa9114489636c1a87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5403dff7d6b4d47aca3d8fd63145bfb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624054ed1e2fb7f786"/>
  <p:tag name="KSO_WM_TEMPLATE_ASSEMBLE_GROUPID" val="60656e624054ed1e2fb7f786"/>
</p:tagLst>
</file>

<file path=ppt/tags/tag10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013_1*f*1"/>
  <p:tag name="KSO_WM_TEMPLATE_CATEGORY" val="diagram"/>
  <p:tag name="KSO_WM_TEMPLATE_INDEX" val="2020701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1eaba8d016bd413c9d1f471d2754ab0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bb51383fb35d47aa89b3754a35eb3504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6"/>
  <p:tag name="KSO_WM_TEMPLATE_ASSEMBLE_GROUPID" val="60656e624054ed1e2fb7f786"/>
</p:tagLst>
</file>

<file path=ppt/tags/tag109.xml><?xml version="1.0" encoding="utf-8"?>
<p:tagLst xmlns:p="http://schemas.openxmlformats.org/presentationml/2006/main">
  <p:tag name="KSO_WM_BEAUTIFY_FLAG" val="#wm#"/>
  <p:tag name="KSO_WM_TEMPLATE_CATEGORY" val="diagram"/>
  <p:tag name="KSO_WM_TEMPLATE_INDEX" val="20207013"/>
  <p:tag name="KSO_WM_SLIDE_ID" val="diagram2020701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SLIDE_LAYOUT" val="a_d_f"/>
  <p:tag name="KSO_WM_SLIDE_LAYOUT_CNT" val="1_1_1"/>
  <p:tag name="KSO_WM_SLIDE_TYPE" val="text"/>
  <p:tag name="KSO_WM_SLIDE_SUBTYPE" val="picTxt"/>
  <p:tag name="KSO_WM_SLIDE_SIZE" val="864*444"/>
  <p:tag name="KSO_WM_SLIDE_POSITION" val="48*48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71eac547edf80c4a5df192"/>
  <p:tag name="KSO_WM_CHIP_FILLPROP" val="[[{&quot;text_align&quot;:&quot;lb&quot;,&quot;text_direction&quot;:&quot;horizontal&quot;,&quot;support_big_font&quot;:false,&quot;fill_id&quot;:&quot;13764482d0b94c3797cd92679777cb6d&quot;,&quot;fill_align&quot;:&quot;lb&quot;,&quot;chip_types&quot;:[&quot;header&quot;]},{&quot;text_align&quot;:&quot;lm&quot;,&quot;text_direction&quot;:&quot;horizontal&quot;,&quot;support_big_font&quot;:false,&quot;fill_id&quot;:&quot;0c7aeec11ac7457eb4d583c52a0ae3d5&quot;,&quot;fill_align&quot;:&quot;lm&quot;,&quot;chip_types&quot;:[&quot;diagram&quot;,&quot;pictext&quot;,&quot;picture&quot;,&quot;chart&quot;,&quot;table&quot;,&quot;video&quot;]},{&quot;text_align&quot;:&quot;lm&quot;,&quot;text_direction&quot;:&quot;horizontal&quot;,&quot;support_big_font&quot;:true,&quot;fill_id&quot;:&quot;95d2289085634f659fb9ea746d7af990&quot;,&quot;fill_align&quot;:&quot;lm&quot;,&quot;chip_types&quot;:[&quot;text&quot;]}]]"/>
  <p:tag name="KSO_WM_CHIP_DECFILLPROP" val="[]"/>
  <p:tag name="KSO_WM_SLIDE_CAN_ADD_NAVIGATION" val="1"/>
  <p:tag name="KSO_WM_CHIP_GROUPID" val="5e71eac547edf80c4a5df191"/>
  <p:tag name="KSO_WM_SLIDE_BK_DARK_LIGHT" val="2"/>
  <p:tag name="KSO_WM_SLIDE_BACKGROUND_TYPE" val="general"/>
  <p:tag name="KSO_WM_SLIDE_SUPPORT_FEATURE_TYPE" val="0"/>
  <p:tag name="KSO_WM_TEMPLATE_ASSEMBLE_XID" val="60656e624054ed1e2fb7f786"/>
  <p:tag name="KSO_WM_TEMPLATE_ASSEMBLE_GROUPID" val="60656e624054ed1e2fb7f78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0&quot;,&quot;maxSize&quot;:{&quot;size1&quot;:22.199999999999999},&quot;minSize&quot;:{&quot;size1&quot;:22.199999999999999},&quot;normalSize&quot;:{&quot;size1&quot;:22.199999999999999},&quot;subLayout&quot;:[{&quot;id&quot;:&quot;2021-04-01T14:55:30&quot;,&quot;margin&quot;:{&quot;bottom&quot;:0.84700000286102295,&quot;left&quot;:1.6929999589920044,&quot;right&quot;:1.6929999589920044,&quot;top&quot;:1.6929999589920044},&quot;type&quot;:0},{&quot;direction&quot;:1,&quot;id&quot;:&quot;2021-04-01T14:55:30&quot;,&quot;maxSize&quot;:{&quot;size1&quot;:66.299630766590894},&quot;minSize&quot;:{&quot;size1&quot;:57.499630766590904},&quot;normalSize&quot;:{&quot;size1&quot;:66.093380766590897},&quot;subLayout&quot;:[{&quot;id&quot;:&quot;2021-04-01T14:55:30&quot;,&quot;margin&quot;:{&quot;bottom&quot;:2.5399999618530273,&quot;left&quot;:2.5399999618530273,&quot;right&quot;:0.84700000286102295,&quot;top&quot;:0.84700000286102295},&quot;type&quot;:0},{&quot;id&quot;:&quot;2021-04-01T14:55:30&quot;,&quot;margin&quot;:{&quot;bottom&quot;:1.6929999589920044,&quot;left&quot;:1.2699999809265137,&quot;right&quot;:1.6929999589920044,&quot;top&quot;:0},&quot;type&quot;:0}],&quot;type&quot;:0}],&quot;type&quot;:0}"/>
  <p:tag name="KSO_WM_SLIDE_BACKGROUND" val="[&quot;general&quot;]"/>
  <p:tag name="KSO_WM_SPECIAL_SOURCE" val="bdnull"/>
</p:tagLst>
</file>

<file path=ppt/tags/tag11.xml><?xml version="1.0" encoding="utf-8"?>
<p:tagLst xmlns:p="http://schemas.openxmlformats.org/presentationml/2006/main">
  <p:tag name="KSO_WM_UNIT_VALUE" val="1100*224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3292_1*d*1"/>
  <p:tag name="KSO_WM_TEMPLATE_CATEGORY" val="diagram"/>
  <p:tag name="KSO_WM_TEMPLATE_INDEX" val="2021329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0762b89598d441a9bd7b8c6e1d15413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a28d8b402c44286a0ce53412c695ee6"/>
  <p:tag name="KSO_WM_UNIT_SUPPORT_UNIT_TYPE" val="[&quot;l&quot;,&quot;m&quot;,&quot;n&quot;,&quot;o&quot;,&quot;p&quot;,&quot;q&quot;,&quot;r&quot;,&quot;δ&quot;,&quot;ε&quot;,&quot;ζ&quot;,&quot;η&quot;,&quot;d&quot;,&quot;α&quot;,&quot;β&quot;]"/>
  <p:tag name="KSO_WM_TEMPLATE_ASSEMBLE_XID" val="60656eb64054ed1e2fb7fe98"/>
  <p:tag name="KSO_WM_TEMPLATE_ASSEMBLE_GROUPID" val="60656eb64054ed1e2fb7fe98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3750_1*i*1"/>
  <p:tag name="KSO_WM_TEMPLATE_CATEGORY" val="diagram"/>
  <p:tag name="KSO_WM_TEMPLATE_INDEX" val="20203750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3750_1*i*2"/>
  <p:tag name="KSO_WM_TEMPLATE_CATEGORY" val="diagram"/>
  <p:tag name="KSO_WM_TEMPLATE_INDEX" val="20203750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5"/>
  <p:tag name="KSO_WM_UNIT_LINE_FILL_TYPE" val="2"/>
  <p:tag name="KSO_WM_UNIT_TEXT_FILL_FORE_SCHEMECOLOR_INDEX_BRIGHTNESS" val="0.35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3750_1*i*3"/>
  <p:tag name="KSO_WM_TEMPLATE_CATEGORY" val="diagram"/>
  <p:tag name="KSO_WM_TEMPLATE_INDEX" val="20203750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5"/>
  <p:tag name="KSO_WM_UNIT_LINE_FILL_TYPE" val="2"/>
  <p:tag name="KSO_WM_UNIT_TEXT_FILL_FORE_SCHEMECOLOR_INDEX_BRIGHTNESS" val="0.35"/>
  <p:tag name="KSO_WM_UNIT_TEXT_FILL_FORE_SCHEMECOLOR_INDEX" val="13"/>
  <p:tag name="KSO_WM_UNIT_TEXT_FILL_TYPE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3750_1*i*4"/>
  <p:tag name="KSO_WM_TEMPLATE_CATEGORY" val="diagram"/>
  <p:tag name="KSO_WM_TEMPLATE_INDEX" val="20203750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5"/>
  <p:tag name="KSO_WM_UNIT_LINE_FILL_TYPE" val="2"/>
  <p:tag name="KSO_WM_UNIT_TEXT_FILL_FORE_SCHEMECOLOR_INDEX_BRIGHTNESS" val="0.35"/>
  <p:tag name="KSO_WM_UNIT_TEXT_FILL_FORE_SCHEMECOLOR_INDEX" val="13"/>
  <p:tag name="KSO_WM_UNIT_TEXT_FILL_TYPE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3750_1*i*5"/>
  <p:tag name="KSO_WM_TEMPLATE_CATEGORY" val="diagram"/>
  <p:tag name="KSO_WM_TEMPLATE_INDEX" val="20203750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5"/>
  <p:tag name="KSO_WM_UNIT_LINE_FILL_TYPE" val="2"/>
  <p:tag name="KSO_WM_UNIT_TEXT_FILL_FORE_SCHEMECOLOR_INDEX_BRIGHTNESS" val="0.35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3750_1*i*6"/>
  <p:tag name="KSO_WM_TEMPLATE_CATEGORY" val="diagram"/>
  <p:tag name="KSO_WM_TEMPLATE_INDEX" val="20203750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3750_1*i*7"/>
  <p:tag name="KSO_WM_TEMPLATE_CATEGORY" val="diagram"/>
  <p:tag name="KSO_WM_TEMPLATE_INDEX" val="20203750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3750_1*i*8"/>
  <p:tag name="KSO_WM_TEMPLATE_CATEGORY" val="diagram"/>
  <p:tag name="KSO_WM_TEMPLATE_INDEX" val="20203750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3750_1*i*9"/>
  <p:tag name="KSO_WM_TEMPLATE_CATEGORY" val="diagram"/>
  <p:tag name="KSO_WM_TEMPLATE_INDEX" val="20203750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3750_1*i*10"/>
  <p:tag name="KSO_WM_TEMPLATE_CATEGORY" val="diagram"/>
  <p:tag name="KSO_WM_TEMPLATE_INDEX" val="20203750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292_1*f*1"/>
  <p:tag name="KSO_WM_TEMPLATE_CATEGORY" val="diagram"/>
  <p:tag name="KSO_WM_TEMPLATE_INDEX" val="2021329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6"/>
  <p:tag name="KSO_WM_UNIT_SHOW_EDIT_AREA_INDICATION" val="1"/>
  <p:tag name="KSO_WM_CHIP_GROUPID" val="5e6b05596848fb12bee65ac8"/>
  <p:tag name="KSO_WM_CHIP_XID" val="5e6b05596848fb12bee65aca"/>
  <p:tag name="KSO_WM_UNIT_DEC_AREA_ID" val="3c79bf0f52d44df9838817e04acf4b0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4d3f222b472142a4b469b16d424342c8"/>
  <p:tag name="KSO_WM_UNIT_TEXT_FILL_FORE_SCHEMECOLOR_INDEX_BRIGHTNESS" val="0.25"/>
  <p:tag name="KSO_WM_UNIT_TEXT_FILL_FORE_SCHEMECOLOR_INDEX" val="13"/>
  <p:tag name="KSO_WM_UNIT_TEXT_FILL_TYPE" val="1"/>
  <p:tag name="KSO_WM_TEMPLATE_ASSEMBLE_XID" val="60656eb64054ed1e2fb7fe98"/>
  <p:tag name="KSO_WM_TEMPLATE_ASSEMBLE_GROUPID" val="60656eb64054ed1e2fb7fe98"/>
</p:tagLst>
</file>

<file path=ppt/tags/tag12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&#13;文本具体内容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3750_1*a*1"/>
  <p:tag name="KSO_WM_TEMPLATE_CATEGORY" val="diagram"/>
  <p:tag name="KSO_WM_TEMPLATE_INDEX" val="20203750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121.xml><?xml version="1.0" encoding="utf-8"?>
<p:tagLst xmlns:p="http://schemas.openxmlformats.org/presentationml/2006/main">
  <p:tag name="KSO_WM_BEAUTIFY_FLAG" val="#wm#"/>
  <p:tag name="KSO_WM_TEMPLATE_CATEGORY" val="diagram"/>
  <p:tag name="KSO_WM_TEMPLATE_INDEX" val="20203750"/>
  <p:tag name="KSO_WM_SLIDE_ID" val="diagram20203750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399"/>
  <p:tag name="KSO_WM_SLIDE_POSITION" val="0*70"/>
  <p:tag name="KSO_WM_TAG_VERSION" val="1.0"/>
  <p:tag name="KSO_WM_SLIDE_LAYOUT" val="a"/>
  <p:tag name="KSO_WM_SLIDE_LAYOUT_CNT" val="1"/>
  <p:tag name="KSO_WM_SPECIAL_SOURCE" val="bdnull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303_1*i*1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SM_LIMIT_TYPE" val="2"/>
  <p:tag name="KSO_WM_UNIT_BLOCK" val="0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UNIT_DEC_AREA_ID" val="d6b7b97a08cd45318ddbc29e28f79a68"/>
  <p:tag name="PA" val="v5.2.11"/>
  <p:tag name="KSO_WM_CHIP_GROUPID" val="5e757e3269be4861f5f8614a"/>
  <p:tag name="KSO_WM_CHIP_XID" val="5f607145688f7a6c7bea32a6"/>
  <p:tag name="KSO_WM_UNIT_LINE_FORE_SCHEMECOLOR_INDEX_BRIGHTNESS" val="-0.25"/>
  <p:tag name="KSO_WM_UNIT_LINE_FORE_SCHEMECOLOR_INDEX" val="14"/>
  <p:tag name="KSO_WM_UNIT_LINE_FILL_TYPE" val="2"/>
  <p:tag name="KSO_WM_TEMPLATE_ASSEMBLE_XID" val="60656f434054ed1e2fb80686"/>
  <p:tag name="KSO_WM_TEMPLATE_ASSEMBLE_GROUPID" val="60656f434054ed1e2fb80686"/>
</p:tagLst>
</file>

<file path=ppt/tags/tag123.xml><?xml version="1.0" encoding="utf-8"?>
<p:tagLst xmlns:p="http://schemas.openxmlformats.org/presentationml/2006/main">
  <p:tag name="KSO_WM_UNIT_BLOCK" val="0"/>
  <p:tag name="KSO_WM_UNIT_SM_LIMIT_TYPE" val="2"/>
  <p:tag name="KSO_WM_UNIT_DEC_AREA_ID" val="09af2422ee32446883a82694180d26f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303_1*i*2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757e3269be4861f5f8614a"/>
  <p:tag name="KSO_WM_CHIP_XID" val="5f607145688f7a6c7bea32a6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72"/>
  <p:tag name="KSO_WM_TEMPLATE_ASSEMBLE_XID" val="60656f434054ed1e2fb80686"/>
  <p:tag name="KSO_WM_TEMPLATE_ASSEMBLE_GROUPID" val="60656f434054ed1e2fb80686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2303_1*i*3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UNIT_DEC_AREA_ID" val="d5b40817ac0b46399ce6168549b75b5b"/>
  <p:tag name="PA" val="v5.2.11"/>
  <p:tag name="KSO_WM_CHIP_GROUPID" val="5e757e3269be4861f5f8614a"/>
  <p:tag name="KSO_WM_CHIP_XID" val="5f607145688f7a6c7bea32a6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60656f434054ed1e2fb80686"/>
  <p:tag name="KSO_WM_TEMPLATE_ASSEMBLE_GROUPID" val="60656f434054ed1e2fb80686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2303_1*i*4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SM_LIMIT_TYPE" val="2"/>
  <p:tag name="KSO_WM_UNIT_BLOCK" val="0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UNIT_DEC_AREA_ID" val="bf73e0fa95254115a65380345b4aa9dc"/>
  <p:tag name="PA" val="v5.2.11"/>
  <p:tag name="KSO_WM_CHIP_GROUPID" val="5e757e3269be4861f5f8614a"/>
  <p:tag name="KSO_WM_CHIP_XID" val="5f607145688f7a6c7bea32a6"/>
  <p:tag name="KSO_WM_UNIT_LINE_FORE_SCHEMECOLOR_INDEX_BRIGHTNESS" val="-0.25"/>
  <p:tag name="KSO_WM_UNIT_LINE_FORE_SCHEMECOLOR_INDEX" val="14"/>
  <p:tag name="KSO_WM_UNIT_LINE_FILL_TYPE" val="2"/>
  <p:tag name="KSO_WM_TEMPLATE_ASSEMBLE_XID" val="60656f434054ed1e2fb80686"/>
  <p:tag name="KSO_WM_TEMPLATE_ASSEMBLE_GROUPID" val="60656f434054ed1e2fb80686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303_1*a*1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32a3a9cc15f4fccb2982bc719ecb06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a43f3b9f6d47485481779bc834c3ce7d"/>
  <p:tag name="KSO_WM_UNIT_TEXT_FILL_FORE_SCHEMECOLOR_INDEX_BRIGHTNESS" val="0"/>
  <p:tag name="KSO_WM_UNIT_TEXT_FILL_FORE_SCHEMECOLOR_INDEX" val="13"/>
  <p:tag name="KSO_WM_UNIT_TEXT_FILL_TYPE" val="1"/>
  <p:tag name="KSO_WM_TEMPLATE_ASSEMBLE_XID" val="60656f434054ed1e2fb80686"/>
  <p:tag name="KSO_WM_TEMPLATE_ASSEMBLE_GROUPID" val="60656f434054ed1e2fb80686"/>
</p:tagLst>
</file>

<file path=ppt/tags/tag127.xml><?xml version="1.0" encoding="utf-8"?>
<p:tagLst xmlns:p="http://schemas.openxmlformats.org/presentationml/2006/main">
  <p:tag name="KSO_WM_UNIT_PLACING_PICTURE_USER_VIEWPORT" val="{&quot;height&quot;:2761,&quot;width&quot;:6037}"/>
  <p:tag name="KSO_WM_UNIT_VALUE" val="1100*1607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2303_1*d*1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4b4adb8476a4a048d4eb768639d610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7efc8c5cb018417b9ac0ff8651942013"/>
  <p:tag name="KSO_WM_UNIT_PLACING_PICTURE" val="7efc8c5cb018417b9ac0ff8651942013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434054ed1e2fb80686"/>
  <p:tag name="KSO_WM_TEMPLATE_ASSEMBLE_GROUPID" val="60656f434054ed1e2fb80686"/>
  <p:tag name="KSO_WM_UNIT_PLACING_PICTURE_INFO" val="{&quot;code&quot;:&quot;&quot;,&quot;full_picture&quot;:false,&quot;scheme&quot;:&quot;3-0&quot;,&quot;spacing&quot;:5}"/>
  <p:tag name="KSO_WM_UNIT_PLACING_PICTURE_USER_VIEWPORT_SMARTMENU" val="{&quot;height&quot;:2437.61962890625,&quot;width&quot;:10305}"/>
  <p:tag name="KSO_WM_UNIT_PLACING_PICTURE_USER_RELATIVERECTANGLE_SMARTMENU" val="{&quot;bottom&quot;:0.24163526212466083,&quot;left&quot;:0,&quot;right&quot;:0,&quot;top&quot;:0.24163526212466083}"/>
</p:tagLst>
</file>

<file path=ppt/tags/tag128.xml><?xml version="1.0" encoding="utf-8"?>
<p:tagLst xmlns:p="http://schemas.openxmlformats.org/presentationml/2006/main">
  <p:tag name="KSO_WM_UNIT_PLACING_PICTURE_USER_VIEWPORT" val="{&quot;height&quot;:2942,&quot;width&quot;:5997}"/>
  <p:tag name="KSO_WM_UNIT_VALUE" val="1100*1607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2303_1*d*1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4b4adb8476a4a048d4eb768639d610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7efc8c5cb018417b9ac0ff8651942013"/>
  <p:tag name="KSO_WM_UNIT_PLACING_PICTURE" val="7efc8c5cb018417b9ac0ff8651942013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434054ed1e2fb80686"/>
  <p:tag name="KSO_WM_TEMPLATE_ASSEMBLE_GROUPID" val="60656f434054ed1e2fb80686"/>
  <p:tag name="KSO_WM_UNIT_PLACING_PICTURE_INFO" val="{&quot;code&quot;:&quot;&quot;,&quot;full_picture&quot;:false,&quot;scheme&quot;:&quot;3-0&quot;,&quot;spacing&quot;:5}"/>
  <p:tag name="KSO_WM_UNIT_PLACING_PICTURE_USER_VIEWPORT_SMARTMENU" val="{&quot;height&quot;:2437.61962890625,&quot;width&quot;:5077.5}"/>
  <p:tag name="KSO_WM_UNIT_PLACING_PICTURE_USER_RELATIVERECTANGLE_SMARTMENU" val="{&quot;bottom&quot;:0.01122807657426966,&quot;left&quot;:0,&quot;right&quot;:0,&quot;top&quot;:0.01122807657426966}"/>
</p:tagLst>
</file>

<file path=ppt/tags/tag129.xml><?xml version="1.0" encoding="utf-8"?>
<p:tagLst xmlns:p="http://schemas.openxmlformats.org/presentationml/2006/main">
  <p:tag name="KSO_WM_UNIT_PLACING_PICTURE_USER_VIEWPORT" val="{&quot;height&quot;:2922,&quot;width&quot;:5952}"/>
  <p:tag name="KSO_WM_UNIT_VALUE" val="1100*1607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2303_1*d*1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4b4adb8476a4a048d4eb768639d610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7efc8c5cb018417b9ac0ff8651942013"/>
  <p:tag name="KSO_WM_UNIT_PLACING_PICTURE" val="7efc8c5cb018417b9ac0ff8651942013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434054ed1e2fb80686"/>
  <p:tag name="KSO_WM_TEMPLATE_ASSEMBLE_GROUPID" val="60656f434054ed1e2fb80686"/>
  <p:tag name="KSO_WM_UNIT_PLACING_PICTURE_INFO" val="{&quot;code&quot;:&quot;&quot;,&quot;full_picture&quot;:false,&quot;scheme&quot;:&quot;3-0&quot;,&quot;spacing&quot;:5}"/>
  <p:tag name="KSO_WM_UNIT_PLACING_PICTURE_USER_VIEWPORT_SMARTMENU" val="{&quot;height&quot;:2437.61962890625,&quot;width&quot;:5077.5}"/>
  <p:tag name="KSO_WM_UNIT_PLACING_PICTURE_USER_RELATIVERECTANGLE_SMARTMENU" val="{&quot;bottom&quot;:0.01122807657426966,&quot;left&quot;:0,&quot;right&quot;:0,&quot;top&quot;:0.01122807657426966}"/>
</p:tagLst>
</file>

<file path=ppt/tags/tag13.xml><?xml version="1.0" encoding="utf-8"?>
<p:tagLst xmlns:p="http://schemas.openxmlformats.org/presentationml/2006/main">
  <p:tag name="KSO_WM_SPECIAL_SOURCE" val="bdnull"/>
  <p:tag name="KSO_WM_BEAUTIFY_FLAG" val="#wm#"/>
  <p:tag name="KSO_WM_TEMPLATE_CATEGORY" val="diagram"/>
  <p:tag name="KSO_WM_TEMPLATE_INDEX" val="20213292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BACKGROUND" val="[&quot;general&quot;]"/>
  <p:tag name="KSO_WM_SLIDE_RATIO" val="1.777778"/>
  <p:tag name="KSO_WM_SLIDE_CAN_ADD_NAVIGATION" val="1"/>
  <p:tag name="KSO_WM_SLIDE_ID" val="diagram20213292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8*48"/>
  <p:tag name="KSO_WM_TAG_VERSION" val="1.0"/>
  <p:tag name="KSO_WM_SLIDE_LAYOUT" val="a_d_f"/>
  <p:tag name="KSO_WM_SLIDE_LAYOUT_CNT" val="1_1_1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736496b0653343f1bfd4c6dc9c47e1b4&quot;,&quot;fill_align&quot;:&quot;lm&quot;,&quot;chip_types&quot;:[&quot;diagram&quot;,&quot;pictext&quot;,&quot;picture&quot;,&quot;chart&quot;,&quot;table&quot;]},{&quot;text_align&quot;:&quot;lm&quot;,&quot;text_direction&quot;:&quot;horizontal&quot;,&quot;support_big_font&quot;:false,&quot;picture_toward&quot;:0,&quot;picture_dockside&quot;:[],&quot;fill_id&quot;:&quot;999ef3fc329041d6a96945ed69c6f7ac&quot;,&quot;fill_align&quot;:&quot;lm&quot;,&quot;chip_types&quot;:[&quot;text&quot;]}]]"/>
  <p:tag name="KSO_WM_CHIP_XID" val="5f696411553136823a5e6129"/>
  <p:tag name="FIXED_XID_TMP" val="5f5ee1ca4d6848d78f644aec"/>
  <p:tag name="KSO_WM_CHIP_DECFILLPROP" val="[]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5:03&quot;,&quot;maxSize&quot;:{&quot;size1&quot;:26.800000000000001},&quot;minSize&quot;:{&quot;size1&quot;:17.899999999999999},&quot;normalSize&quot;:{&quot;size1&quot;:20.601788675665688},&quot;subLayout&quot;:[{&quot;id&quot;:&quot;2021-04-01T15:15:03&quot;,&quot;margin&quot;:{&quot;bottom&quot;:0.026000002399086952,&quot;left&quot;:1.6929999589920044,&quot;right&quot;:1.6929999589920044,&quot;top&quot;:1.6929999589920044},&quot;type&quot;:0},{&quot;direction&quot;:1,&quot;id&quot;:&quot;2021-04-01T15:15:03&quot;,&quot;maxSize&quot;:{&quot;size1&quot;:74.900000000000006},&quot;minSize&quot;:{&quot;size1&quot;:66.299999999999997},&quot;normalSize&quot;:{&quot;size1&quot;:71.46250000000002},&quot;subLayout&quot;:[{&quot;id&quot;:&quot;2021-04-01T15:15:03&quot;,&quot;margin&quot;:{&quot;bottom&quot;:1.6929999589920044,&quot;left&quot;:1.6929999589920044,&quot;right&quot;:1.2439998388290405,&quot;top&quot;:0.85500001907348633},&quot;type&quot;:0},{&quot;id&quot;:&quot;2021-04-01T15:15:03&quot;,&quot;margin&quot;:{&quot;bottom&quot;:1.6929999589920044,&quot;left&quot;:0.026000002399086952,&quot;right&quot;:1.6929999589920044,&quot;top&quot;:0.85500001907348633},&quot;type&quot;:0}],&quot;type&quot;:0}],&quot;type&quot;:0}"/>
  <p:tag name="KSO_WM_CHIP_GROUPID" val="5f5ee1ca4d6848d78f644aec"/>
  <p:tag name="KSO_WM_SLIDE_BK_DARK_LIGHT" val="2"/>
  <p:tag name="KSO_WM_SLIDE_BACKGROUND_TYPE" val="general"/>
  <p:tag name="KSO_WM_SLIDE_SUPPORT_FEATURE_TYPE" val="3"/>
  <p:tag name="KSO_WM_TEMPLATE_ASSEMBLE_XID" val="60656eb64054ed1e2fb7fe98"/>
  <p:tag name="KSO_WM_TEMPLATE_ASSEMBLE_GROUPID" val="60656eb64054ed1e2fb7fe98"/>
</p:tagLst>
</file>

<file path=ppt/tags/tag130.xml><?xml version="1.0" encoding="utf-8"?>
<p:tagLst xmlns:p="http://schemas.openxmlformats.org/presentationml/2006/main">
  <p:tag name="KSO_WM_BEAUTIFY_FLAG" val="#wm#"/>
  <p:tag name="KSO_WM_TEMPLATE_CATEGORY" val="diagram"/>
  <p:tag name="KSO_WM_TEMPLATE_INDEX" val="20212303"/>
  <p:tag name="KSO_WM_SPECIAL_SOURCE" val="bdnull"/>
  <p:tag name="KSO_WM_SLIDE_ID" val="diagram2021230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42"/>
  <p:tag name="KSO_WM_SLIDE_POSITION" val="0*0"/>
  <p:tag name="KSO_WM_TAG_VERSION" val="1.0"/>
  <p:tag name="KSO_WM_SLIDE_LAYOUT" val="a_d"/>
  <p:tag name="KSO_WM_SLIDE_LAYOUT_CNT" val="1_1"/>
  <p:tag name="KSO_WM_SLIDE_CAN_ADD_NAVIGATION" val="1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07145688f7a6c7bea32a6"/>
  <p:tag name="KSO_WM_CHIP_FILLPROP" val="[[{&quot;text_align&quot;:&quot;ct&quot;,&quot;text_direction&quot;:&quot;horizontal&quot;,&quot;support_big_font&quot;:false,&quot;fill_id&quot;:&quot;ddcf2610c0ac4b45bec7e29ab0ab1f83&quot;,&quot;fill_align&quot;:&quot;ct&quot;,&quot;chip_types&quot;:[&quot;header&quot;]},{&quot;text_align&quot;:&quot;lm&quot;,&quot;text_direction&quot;:&quot;horizontal&quot;,&quot;support_features&quot;:[&quot;collage&quot;,&quot;carousel&quot;],&quot;support_big_font&quot;:false,&quot;fill_id&quot;:&quot;f2ad6f8ec5eb4c60ab8a9b497fa44351&quot;,&quot;fill_align&quot;:&quot;cm&quot;,&quot;chip_types&quot;:[&quot;diagram&quot;,&quot;pictext&quot;,&quot;text&quot;,&quot;picture&quot;,&quot;chart&quot;,&quot;table&quot;,&quot;video&quot;]}]]"/>
  <p:tag name="KSO_WM_CHIP_DECFILLPROP" val="[]"/>
  <p:tag name="KSO_WM_SLIDE_LAYOUT_INFO" val="{&quot;id&quot;:&quot;2021-04-01T15:36:38&quot;,&quot;maxSize&quot;:{&quot;size1&quot;:30.100000000000001},&quot;minSize&quot;:{&quot;size1&quot;:20.100000000000001},&quot;normalSize&quot;:{&quot;size1&quot;:25.699999999999999},&quot;subLayout&quot;:[{&quot;id&quot;:&quot;2021-04-01T15:36:38&quot;,&quot;margin&quot;:{&quot;bottom&quot;:0.026000002399086952,&quot;left&quot;:1.6929999589920044,&quot;right&quot;:1.6929999589920044,&quot;top&quot;:2.752000093460083},&quot;type&quot;:0},{&quot;id&quot;:&quot;2021-04-01T15:36:38&quot;,&quot;margin&quot;:{&quot;bottom&quot;:1.7280000448226929,&quot;left&quot;:1.6929999589920044,&quot;right&quot;:1.6929999589920044,&quot;top&quot;:0.60900002717971802},&quot;type&quot;:0}],&quot;type&quot;:0}"/>
  <p:tag name="KSO_WM_CHIP_GROUPID" val="5e757e3269be4861f5f8614a"/>
  <p:tag name="KSO_WM_SLIDE_BK_DARK_LIGHT" val="2"/>
  <p:tag name="KSO_WM_SLIDE_BACKGROUND_TYPE" val="general"/>
  <p:tag name="KSO_WM_SLIDE_SUPPORT_FEATURE_TYPE" val="3"/>
  <p:tag name="KSO_WM_TEMPLATE_ASSEMBLE_XID" val="60656f434054ed1e2fb80686"/>
  <p:tag name="KSO_WM_TEMPLATE_ASSEMBLE_GROUPID" val="60656f434054ed1e2fb80686"/>
</p:tagLst>
</file>

<file path=ppt/tags/tag1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41_1*a*1"/>
  <p:tag name="KSO_WM_TEMPLATE_CATEGORY" val="diagram"/>
  <p:tag name="KSO_WM_TEMPLATE_INDEX" val="2021334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14826f8060e41138ca1c58bc16e86a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cb0c46466ce441fb0b47d0c372ef067"/>
  <p:tag name="KSO_WM_UNIT_TEXT_FILL_FORE_SCHEMECOLOR_INDEX_BRIGHTNESS" val="0"/>
  <p:tag name="KSO_WM_UNIT_TEXT_FILL_FORE_SCHEMECOLOR_INDEX" val="13"/>
  <p:tag name="KSO_WM_UNIT_TEXT_FILL_TYPE" val="1"/>
  <p:tag name="KSO_WM_TEMPLATE_ASSEMBLE_XID" val="60656ece4054ed1e2fb7fff9"/>
  <p:tag name="KSO_WM_TEMPLATE_ASSEMBLE_GROUPID" val="60656ece4054ed1e2fb7fff9"/>
</p:tagLst>
</file>

<file path=ppt/tags/tag132.xml><?xml version="1.0" encoding="utf-8"?>
<p:tagLst xmlns:p="http://schemas.openxmlformats.org/presentationml/2006/main">
  <p:tag name="KSO_WM_UNIT_VALUE" val="1142*1777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3341_1*d*1"/>
  <p:tag name="KSO_WM_TEMPLATE_CATEGORY" val="diagram"/>
  <p:tag name="KSO_WM_TEMPLATE_INDEX" val="2021334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8728ba5738e4ba88aa7e13940ad8c2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bcaac3ac5e2482196498b5d8fb47f26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ce4054ed1e2fb7fff9"/>
  <p:tag name="KSO_WM_TEMPLATE_ASSEMBLE_GROUPID" val="60656ece4054ed1e2fb7fff9"/>
</p:tagLst>
</file>

<file path=ppt/tags/tag13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341_1*f*1"/>
  <p:tag name="KSO_WM_TEMPLATE_CATEGORY" val="diagram"/>
  <p:tag name="KSO_WM_TEMPLATE_INDEX" val="2021334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5fa1eb2e343e45e0aa7eaaf5a4637eb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5dd19e8c1bcc468c8309be4e06d5dcd0"/>
  <p:tag name="KSO_WM_UNIT_SUPPORT_BIG_FONT" val="1"/>
  <p:tag name="KSO_WM_UNIT_SUPPORT_UNIT_TYPE" val="[&quot;β&quot;]"/>
  <p:tag name="KSO_WM_UNIT_TEXT_FILL_FORE_SCHEMECOLOR_INDEX_BRIGHTNESS" val="0.25"/>
  <p:tag name="KSO_WM_UNIT_TEXT_FILL_FORE_SCHEMECOLOR_INDEX" val="13"/>
  <p:tag name="KSO_WM_UNIT_TEXT_FILL_TYPE" val="1"/>
  <p:tag name="KSO_WM_TEMPLATE_ASSEMBLE_XID" val="60656ece4054ed1e2fb7fff9"/>
  <p:tag name="KSO_WM_TEMPLATE_ASSEMBLE_GROUPID" val="60656ece4054ed1e2fb7fff9"/>
</p:tagLst>
</file>

<file path=ppt/tags/tag134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41"/>
  <p:tag name="KSO_WM_SPECIAL_SOURCE" val="bdnull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CAN_ADD_NAVIGATION" val="1"/>
  <p:tag name="KSO_WM_SLIDE_ID" val="diagram2021334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20"/>
  <p:tag name="KSO_WM_SLIDE_POSITION" val="48*48"/>
  <p:tag name="KSO_WM_TAG_VERSION" val="1.0"/>
  <p:tag name="KSO_WM_CHIP_FILLPROP" val="[[{&quot;text_align&quot;:&quot;lt&quot;,&quot;text_direction&quot;:&quot;horizontal&quot;,&quot;support_big_font&quot;:false,&quot;fill_id&quot;:&quot;13764482d0b94c3797cd92679777cb6d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fill_id&quot;:&quot;0c7aeec11ac7457eb4d583c52a0ae3d5&quot;,&quot;fill_align&quot;:&quot;lm&quot;,&quot;chip_types&quot;:[&quot;diagram&quot;,&quot;pictext&quot;,&quot;picture&quot;,&quot;chart&quot;,&quot;table&quot;,&quot;video&quot;]},{&quot;text_align&quot;:&quot;lm&quot;,&quot;text_direction&quot;:&quot;horizontal&quot;,&quot;support_big_font&quot;:true,&quot;fill_id&quot;:&quot;95d2289085634f659fb9ea746d7af990&quot;,&quot;fill_align&quot;:&quot;lm&quot;,&quot;chip_types&quot;:[&quot;text&quot;,&quot;table&quot;]}]]"/>
  <p:tag name="KSO_WM_SLIDE_LAYOUT" val="a_d_f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8:54&quot;,&quot;maxSize&quot;:{&quot;size1&quot;:26.699999999999999},&quot;minSize&quot;:{&quot;size1&quot;:17.800000000000001},&quot;normalSize&quot;:{&quot;size1&quot;:22.199999999999999},&quot;subLayout&quot;:[{&quot;id&quot;:&quot;2021-04-01T15:18:54&quot;,&quot;margin&quot;:{&quot;bottom&quot;:0,&quot;left&quot;:1.6929999589920044,&quot;right&quot;:1.6929999589920044,&quot;top&quot;:1.6929999589920044},&quot;type&quot;:0},{&quot;direction&quot;:1,&quot;id&quot;:&quot;2021-04-01T15:18:54&quot;,&quot;maxSize&quot;:{&quot;size1&quot;:61.199651511510218},&quot;minSize&quot;:{&quot;size1&quot;:49.999651511510216},&quot;normalSize&quot;:{&quot;size1&quot;:57.762151511510218},&quot;subLayout&quot;:[{&quot;id&quot;:&quot;2021-04-01T15:18:54&quot;,&quot;margin&quot;:{&quot;bottom&quot;:1.6929999589920044,&quot;left&quot;:1.6929999589920044,&quot;right&quot;:1.2439998388290405,&quot;top&quot;:0.84700000286102295},&quot;type&quot;:0},{&quot;id&quot;:&quot;2021-04-01T15:18:54&quot;,&quot;margin&quot;:{&quot;bottom&quot;:2.5399999618530273,&quot;left&quot;:0.026000002399086952,&quot;right&quot;:1.6929999589920044,&quot;top&quot;:0.84700000286102295},&quot;type&quot;:0}],&quot;type&quot;:0}],&quot;type&quot;:0}"/>
  <p:tag name="KSO_WM_CHIP_XID" val="5f69641a553136823a5e617e"/>
  <p:tag name="KSO_WM_SLIDE_LAYOUT_CNT" val="1_1_1"/>
  <p:tag name="FIXED_XID_TMP" val="5f5ee1ca4d6848d78f644aec"/>
  <p:tag name="KSO_WM_CHIP_DECFILLPROP" val="[]"/>
  <p:tag name="KSO_WM_CHIP_GROUPID" val="5f5ee1ca4d6848d78f644aec"/>
  <p:tag name="KSO_WM_SLIDE_BK_DARK_LIGHT" val="2"/>
  <p:tag name="KSO_WM_SLIDE_BACKGROUND_TYPE" val="general"/>
  <p:tag name="KSO_WM_SLIDE_SUPPORT_FEATURE_TYPE" val="3"/>
  <p:tag name="KSO_WM_TEMPLATE_ASSEMBLE_XID" val="60656ece4054ed1e2fb7fff9"/>
  <p:tag name="KSO_WM_TEMPLATE_ASSEMBLE_GROUPID" val="60656ece4054ed1e2fb7fff9"/>
</p:tagLst>
</file>

<file path=ppt/tags/tag1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41_1*a*1"/>
  <p:tag name="KSO_WM_TEMPLATE_CATEGORY" val="diagram"/>
  <p:tag name="KSO_WM_TEMPLATE_INDEX" val="2021334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14826f8060e41138ca1c58bc16e86a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cb0c46466ce441fb0b47d0c372ef067"/>
  <p:tag name="KSO_WM_UNIT_TEXT_FILL_FORE_SCHEMECOLOR_INDEX_BRIGHTNESS" val="0"/>
  <p:tag name="KSO_WM_UNIT_TEXT_FILL_FORE_SCHEMECOLOR_INDEX" val="13"/>
  <p:tag name="KSO_WM_UNIT_TEXT_FILL_TYPE" val="1"/>
  <p:tag name="KSO_WM_TEMPLATE_ASSEMBLE_XID" val="60656ece4054ed1e2fb7fff9"/>
  <p:tag name="KSO_WM_TEMPLATE_ASSEMBLE_GROUPID" val="60656ece4054ed1e2fb7fff9"/>
</p:tagLst>
</file>

<file path=ppt/tags/tag136.xml><?xml version="1.0" encoding="utf-8"?>
<p:tagLst xmlns:p="http://schemas.openxmlformats.org/presentationml/2006/main">
  <p:tag name="KSO_WM_UNIT_VALUE" val="1142*1777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3341_1*d*1"/>
  <p:tag name="KSO_WM_TEMPLATE_CATEGORY" val="diagram"/>
  <p:tag name="KSO_WM_TEMPLATE_INDEX" val="2021334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8728ba5738e4ba88aa7e13940ad8c2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bcaac3ac5e2482196498b5d8fb47f26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ce4054ed1e2fb7fff9"/>
  <p:tag name="KSO_WM_TEMPLATE_ASSEMBLE_GROUPID" val="60656ece4054ed1e2fb7fff9"/>
</p:tagLst>
</file>

<file path=ppt/tags/tag13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341_1*f*1"/>
  <p:tag name="KSO_WM_TEMPLATE_CATEGORY" val="diagram"/>
  <p:tag name="KSO_WM_TEMPLATE_INDEX" val="2021334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64"/>
  <p:tag name="KSO_WM_UNIT_SHOW_EDIT_AREA_INDICATION" val="1"/>
  <p:tag name="KSO_WM_CHIP_GROUPID" val="5e6b05596848fb12bee65ac8"/>
  <p:tag name="KSO_WM_CHIP_XID" val="5e6b05596848fb12bee65aca"/>
  <p:tag name="KSO_WM_UNIT_DEC_AREA_ID" val="5fa1eb2e343e45e0aa7eaaf5a4637eb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5dd19e8c1bcc468c8309be4e06d5dcd0"/>
  <p:tag name="KSO_WM_UNIT_SUPPORT_BIG_FONT" val="1"/>
  <p:tag name="KSO_WM_UNIT_SUPPORT_UNIT_TYPE" val="[&quot;β&quot;]"/>
  <p:tag name="KSO_WM_UNIT_TEXT_FILL_FORE_SCHEMECOLOR_INDEX_BRIGHTNESS" val="0.25"/>
  <p:tag name="KSO_WM_UNIT_TEXT_FILL_FORE_SCHEMECOLOR_INDEX" val="13"/>
  <p:tag name="KSO_WM_UNIT_TEXT_FILL_TYPE" val="1"/>
  <p:tag name="KSO_WM_TEMPLATE_ASSEMBLE_XID" val="60656ece4054ed1e2fb7fff9"/>
  <p:tag name="KSO_WM_TEMPLATE_ASSEMBLE_GROUPID" val="60656ece4054ed1e2fb7fff9"/>
</p:tagLst>
</file>

<file path=ppt/tags/tag138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41"/>
  <p:tag name="KSO_WM_SPECIAL_SOURCE" val="bdnull"/>
  <p:tag name="KSO_WM_SLIDE_COLORSCHEME_VERSION" val="3.2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13764482d0b94c3797cd92679777cb6d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fill_id&quot;:&quot;0c7aeec11ac7457eb4d583c52a0ae3d5&quot;,&quot;fill_align&quot;:&quot;lm&quot;,&quot;chip_types&quot;:[&quot;diagram&quot;,&quot;pictext&quot;,&quot;picture&quot;,&quot;chart&quot;,&quot;table&quot;,&quot;video&quot;]},{&quot;text_align&quot;:&quot;lm&quot;,&quot;text_direction&quot;:&quot;horizontal&quot;,&quot;support_big_font&quot;:true,&quot;fill_id&quot;:&quot;95d2289085634f659fb9ea746d7af990&quot;,&quot;fill_align&quot;:&quot;lm&quot;,&quot;chip_types&quot;:[&quot;text&quot;,&quot;table&quot;]}]]"/>
  <p:tag name="KSO_WM_CHIP_XID" val="5f69641a553136823a5e617e"/>
  <p:tag name="KSO_WM_SLIDE_ID" val="diagram2021334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20"/>
  <p:tag name="KSO_WM_SLIDE_POSITION" val="48*48"/>
  <p:tag name="KSO_WM_TAG_VERSION" val="1.0"/>
  <p:tag name="KSO_WM_SLIDE_LAYOUT" val="a_d_f"/>
  <p:tag name="KSO_WM_SLIDE_LAYOUT_CNT" val="1_1_1"/>
  <p:tag name="KSO_WM_CHIP_GROUPID" val="5f5ee1ca4d6848d78f644aec"/>
  <p:tag name="KSO_WM_SLIDE_BK_DARK_LIGHT" val="2"/>
  <p:tag name="KSO_WM_SLIDE_BACKGROUND_TYPE" val="general"/>
  <p:tag name="KSO_WM_SLIDE_SUPPORT_FEATURE_TYPE" val="3"/>
  <p:tag name="KSO_WM_TEMPLATE_ASSEMBLE_XID" val="60656ece4054ed1e2fb7fff9"/>
  <p:tag name="KSO_WM_TEMPLATE_ASSEMBLE_GROUPID" val="60656ece4054ed1e2fb7fff9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8:54&quot;,&quot;maxSize&quot;:{&quot;size1&quot;:26.699999999999999},&quot;minSize&quot;:{&quot;size1&quot;:17.800000000000001},&quot;normalSize&quot;:{&quot;size1&quot;:17.800185185185185},&quot;subLayout&quot;:[{&quot;id&quot;:&quot;2021-04-01T15:18:54&quot;,&quot;margin&quot;:{&quot;bottom&quot;:0,&quot;left&quot;:1.6929999589920044,&quot;right&quot;:1.6929999589920044,&quot;top&quot;:1.6929999589920044},&quot;type&quot;:0},{&quot;direction&quot;:1,&quot;id&quot;:&quot;2021-04-01T15:18:54&quot;,&quot;maxSize&quot;:{&quot;size1&quot;:61.199651511510218},&quot;minSize&quot;:{&quot;size1&quot;:49.999651511510216},&quot;normalSize&quot;:{&quot;size1&quot;:61.199651511510218},&quot;subLayout&quot;:[{&quot;id&quot;:&quot;2021-04-01T15:18:54&quot;,&quot;margin&quot;:{&quot;bottom&quot;:1.6929999589920044,&quot;left&quot;:1.6929999589920044,&quot;right&quot;:1.2439998388290405,&quot;top&quot;:0.84700000286102295},&quot;type&quot;:0},{&quot;id&quot;:&quot;2021-04-01T15:18:54&quot;,&quot;margin&quot;:{&quot;bottom&quot;:2.5399999618530273,&quot;left&quot;:0.026000002399086952,&quot;right&quot;:1.6929999589920044,&quot;top&quot;:0.84700000286102295},&quot;type&quot;:0}],&quot;type&quot;:0}],&quot;type&quot;:0}"/>
  <p:tag name="FIXED_XID_TMP" val="5f5ee1ca4d6848d78f644aec"/>
  <p:tag name="KSO_WM_CHIP_DECFILLPROP" val="[]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1"/>
  <p:tag name="KSO_WM_UNIT_ID" val="crop20195018_1*i*1"/>
  <p:tag name="KSO_WM_TEMPLATE_CATEGORY" val="crop"/>
  <p:tag name="KSO_WM_TEMPLATE_INDEX" val="20195018"/>
  <p:tag name="KSO_WM_UNIT_LAYERLEVEL" val="1"/>
  <p:tag name="KSO_WM_TAG_VERSION" val="1.0"/>
  <p:tag name="KSO_WM_BEAUTIFY_FLAG" val="#wm#"/>
  <p:tag name="KSO_WM_UNIT_USESOURCEFORMAT_APPLY" val="1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488_1*a*1"/>
  <p:tag name="KSO_WM_TEMPLATE_CATEGORY" val="diagram"/>
  <p:tag name="KSO_WM_TEMPLATE_INDEX" val="20211488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9bbe698d7904c1e84b5873426a396c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38fdbd8d2ffb457fad7fd76862524c89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fc4054ed1e2fb801d4"/>
  <p:tag name="KSO_WM_TEMPLATE_ASSEMBLE_GROUPID" val="60656efc4054ed1e2fb801d4"/>
</p:tagLst>
</file>

<file path=ppt/tags/tag140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365"/>
  <p:tag name="KSO_WM_UNIT_HIGHLIGHT" val="0"/>
  <p:tag name="KSO_WM_UNIT_COMPATIBLE" val="0"/>
  <p:tag name="KSO_WM_UNIT_DIAGRAM_ISNUMVISUAL" val="0"/>
  <p:tag name="KSO_WM_UNIT_DIAGRAM_ISREFERUNIT" val="0"/>
  <p:tag name="KSO_WM_DIAGRAM_GROUP_CODE" val="1599257281"/>
  <p:tag name="KSO_WM_UNIT_TYPE" val="ζ_h_d"/>
  <p:tag name="KSO_WM_UNIT_INDEX" val="1_1_1"/>
  <p:tag name="KSO_WM_UNIT_ID" val="crop20195018_1*ζ_h_d*1_1_1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WM_BEAUTIFY_ZORDER_FLAG_TAG" val="1"/>
  <p:tag name="KSO_WM_BLIP_RECT_LEFT" val="-248"/>
  <p:tag name="KSO_WM_BLIP_RECT_RIGHT" val="-600"/>
  <p:tag name="KSO_WM_BLIP_RECT_TOP" val="0"/>
  <p:tag name="KSO_WM_BLIP_RECT_BOTTOM" val="0"/>
  <p:tag name="KSO_WM_CREATIVE_CROP_ORG_LEFT" val="26.9988"/>
  <p:tag name="KSO_WM_CREATIVE_CROP_ORG_TOP" val="62.9993"/>
  <p:tag name="KSO_WM_CREATIVE_CROP_ORG_WIDTH" val="294.751"/>
  <p:tag name="KSO_WM_CREATIVE_CROP_ORG_HEIGHT" val="279.001"/>
  <p:tag name="KSO_WM_CREATIVE_CROP_SHAPE_LEFT" val="53.45"/>
  <p:tag name="KSO_WM_CREATIVE_CROP_SHAPE_TOP" val="63"/>
  <p:tag name="KSO_WM_CREATIVE_CROP_SHAPE_WIDTH" val="53.5"/>
  <p:tag name="KSO_WM_CREATIVE_CROP_SHAPE_HEIGHT" val="279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141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206"/>
  <p:tag name="KSO_WM_UNIT_HIGHLIGHT" val="0"/>
  <p:tag name="KSO_WM_UNIT_COMPATIBLE" val="0"/>
  <p:tag name="KSO_WM_UNIT_DIAGRAM_ISNUMVISUAL" val="0"/>
  <p:tag name="KSO_WM_UNIT_DIAGRAM_ISREFERUNIT" val="0"/>
  <p:tag name="KSO_WM_DIAGRAM_GROUP_CODE" val="1599257281"/>
  <p:tag name="KSO_WM_UNIT_TYPE" val="ζ_h_d"/>
  <p:tag name="KSO_WM_UNIT_INDEX" val="1_1_2"/>
  <p:tag name="KSO_WM_UNIT_ID" val="crop20195018_1*ζ_h_d*1_1_2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WM_BEAUTIFY_ZORDER_FLAG_TAG" val="1"/>
  <p:tag name="KSO_WM_BLIP_RECT_LEFT" val="-625"/>
  <p:tag name="KSO_WM_BLIP_RECT_RIGHT" val="-950"/>
  <p:tag name="KSO_WM_BLIP_RECT_TOP" val="0"/>
  <p:tag name="KSO_WM_BLIP_RECT_BOTTOM" val="0"/>
  <p:tag name="KSO_WM_CREATIVE_CROP_ORG_LEFT" val="26.9988"/>
  <p:tag name="KSO_WM_CREATIVE_CROP_ORG_TOP" val="62.9993"/>
  <p:tag name="KSO_WM_CREATIVE_CROP_ORG_WIDTH" val="294.751"/>
  <p:tag name="KSO_WM_CREATIVE_CROP_ORG_HEIGHT" val="279.001"/>
  <p:tag name="KSO_WM_CREATIVE_CROP_SHAPE_LEFT" val="110.05"/>
  <p:tag name="KSO_WM_CREATIVE_CROP_SHAPE_TOP" val="63"/>
  <p:tag name="KSO_WM_CREATIVE_CROP_SHAPE_WIDTH" val="30.25"/>
  <p:tag name="KSO_WM_CREATIVE_CROP_SHAPE_HEIGHT" val="279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142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74"/>
  <p:tag name="KSO_WM_UNIT_HIGHLIGHT" val="0"/>
  <p:tag name="KSO_WM_UNIT_COMPATIBLE" val="0"/>
  <p:tag name="KSO_WM_UNIT_DIAGRAM_ISNUMVISUAL" val="0"/>
  <p:tag name="KSO_WM_UNIT_DIAGRAM_ISREFERUNIT" val="0"/>
  <p:tag name="KSO_WM_DIAGRAM_GROUP_CODE" val="1599257281"/>
  <p:tag name="KSO_WM_UNIT_TYPE" val="ζ_h_d"/>
  <p:tag name="KSO_WM_UNIT_INDEX" val="1_1_3"/>
  <p:tag name="KSO_WM_UNIT_ID" val="crop20195018_1*ζ_h_d*1_1_3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WM_BEAUTIFY_ZORDER_FLAG_TAG" val="1"/>
  <p:tag name="KSO_WM_BLIP_RECT_LEFT" val="-1093"/>
  <p:tag name="KSO_WM_BLIP_RECT_RIGHT" val="-3479"/>
  <p:tag name="KSO_WM_BLIP_RECT_TOP" val="0"/>
  <p:tag name="KSO_WM_BLIP_RECT_BOTTOM" val="0"/>
  <p:tag name="KSO_WM_CREATIVE_CROP_ORG_LEFT" val="26.9988"/>
  <p:tag name="KSO_WM_CREATIVE_CROP_ORG_TOP" val="62.9993"/>
  <p:tag name="KSO_WM_CREATIVE_CROP_ORG_WIDTH" val="294.751"/>
  <p:tag name="KSO_WM_CREATIVE_CROP_ORG_HEIGHT" val="279.001"/>
  <p:tag name="KSO_WM_CREATIVE_CROP_SHAPE_LEFT" val="39.5"/>
  <p:tag name="KSO_WM_CREATIVE_CROP_SHAPE_TOP" val="63"/>
  <p:tag name="KSO_WM_CREATIVE_CROP_SHAPE_WIDTH" val="10.85"/>
  <p:tag name="KSO_WM_CREATIVE_CROP_SHAPE_HEIGHT" val="279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143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37"/>
  <p:tag name="KSO_WM_UNIT_HIGHLIGHT" val="0"/>
  <p:tag name="KSO_WM_UNIT_COMPATIBLE" val="0"/>
  <p:tag name="KSO_WM_UNIT_DIAGRAM_ISNUMVISUAL" val="0"/>
  <p:tag name="KSO_WM_UNIT_DIAGRAM_ISREFERUNIT" val="0"/>
  <p:tag name="KSO_WM_DIAGRAM_GROUP_CODE" val="1599257281"/>
  <p:tag name="KSO_WM_UNIT_TYPE" val="ζ_h_d"/>
  <p:tag name="KSO_WM_UNIT_INDEX" val="1_1_4"/>
  <p:tag name="KSO_WM_UNIT_ID" val="crop20195018_1*ζ_h_d*1_1_4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WM_BEAUTIFY_ZORDER_FLAG_TAG" val="1"/>
  <p:tag name="KSO_WM_BLIP_RECT_LEFT" val="-2033"/>
  <p:tag name="KSO_WM_BLIP_RECT_RIGHT" val="-7167"/>
  <p:tag name="KSO_WM_BLIP_RECT_TOP" val="0"/>
  <p:tag name="KSO_WM_BLIP_RECT_BOTTOM" val="0"/>
  <p:tag name="KSO_WM_CREATIVE_CROP_ORG_LEFT" val="26.9988"/>
  <p:tag name="KSO_WM_CREATIVE_CROP_ORG_TOP" val="62.9993"/>
  <p:tag name="KSO_WM_CREATIVE_CROP_ORG_WIDTH" val="294.751"/>
  <p:tag name="KSO_WM_CREATIVE_CROP_ORG_HEIGHT" val="279.001"/>
  <p:tag name="KSO_WM_CREATIVE_CROP_SHAPE_LEFT" val="31.75"/>
  <p:tag name="KSO_WM_CREATIVE_CROP_SHAPE_TOP" val="63"/>
  <p:tag name="KSO_WM_CREATIVE_CROP_SHAPE_WIDTH" val="5.45"/>
  <p:tag name="KSO_WM_CREATIVE_CROP_SHAPE_HEIGHT" val="279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144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137"/>
  <p:tag name="KSO_WM_UNIT_HIGHLIGHT" val="0"/>
  <p:tag name="KSO_WM_UNIT_COMPATIBLE" val="0"/>
  <p:tag name="KSO_WM_UNIT_DIAGRAM_ISNUMVISUAL" val="0"/>
  <p:tag name="KSO_WM_UNIT_DIAGRAM_ISREFERUNIT" val="0"/>
  <p:tag name="KSO_WM_DIAGRAM_GROUP_CODE" val="1599257281"/>
  <p:tag name="KSO_WM_UNIT_TYPE" val="ζ_h_d"/>
  <p:tag name="KSO_WM_UNIT_INDEX" val="1_1_5"/>
  <p:tag name="KSO_WM_UNIT_ID" val="crop20195018_1*ζ_h_d*1_1_5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WM_BEAUTIFY_ZORDER_FLAG_TAG" val="1"/>
  <p:tag name="KSO_WM_BLIP_RECT_LEFT" val="-1104"/>
  <p:tag name="KSO_WM_BLIP_RECT_RIGHT" val="-1312"/>
  <p:tag name="KSO_WM_BLIP_RECT_TOP" val="0"/>
  <p:tag name="KSO_WM_BLIP_RECT_BOTTOM" val="0"/>
  <p:tag name="KSO_WM_CREATIVE_CROP_ORG_LEFT" val="26.9988"/>
  <p:tag name="KSO_WM_CREATIVE_CROP_ORG_TOP" val="62.9993"/>
  <p:tag name="KSO_WM_CREATIVE_CROP_ORG_WIDTH" val="294.751"/>
  <p:tag name="KSO_WM_CREATIVE_CROP_ORG_HEIGHT" val="279.001"/>
  <p:tag name="KSO_WM_CREATIVE_CROP_SHAPE_LEFT" val="143.35"/>
  <p:tag name="KSO_WM_CREATIVE_CROP_SHAPE_TOP" val="63"/>
  <p:tag name="KSO_WM_CREATIVE_CROP_SHAPE_WIDTH" val="20.15"/>
  <p:tag name="KSO_WM_CREATIVE_CROP_SHAPE_HEIGHT" val="279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145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534"/>
  <p:tag name="KSO_WM_UNIT_HIGHLIGHT" val="0"/>
  <p:tag name="KSO_WM_UNIT_COMPATIBLE" val="0"/>
  <p:tag name="KSO_WM_UNIT_DIAGRAM_ISNUMVISUAL" val="0"/>
  <p:tag name="KSO_WM_UNIT_DIAGRAM_ISREFERUNIT" val="0"/>
  <p:tag name="KSO_WM_DIAGRAM_GROUP_CODE" val="1599257281"/>
  <p:tag name="KSO_WM_UNIT_TYPE" val="ζ_h_d"/>
  <p:tag name="KSO_WM_UNIT_INDEX" val="1_1_6"/>
  <p:tag name="KSO_WM_UNIT_ID" val="crop20195018_1*ζ_h_d*1_1_6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WM_BEAUTIFY_ZORDER_FLAG_TAG" val="1"/>
  <p:tag name="KSO_WM_BLIP_RECT_LEFT" val="-314"/>
  <p:tag name="KSO_WM_BLIP_RECT_RIGHT" val="-234"/>
  <p:tag name="KSO_WM_BLIP_RECT_TOP" val="0"/>
  <p:tag name="KSO_WM_BLIP_RECT_BOTTOM" val="0"/>
  <p:tag name="KSO_WM_CREATIVE_CROP_ORG_LEFT" val="26.9988"/>
  <p:tag name="KSO_WM_CREATIVE_CROP_ORG_TOP" val="62.9993"/>
  <p:tag name="KSO_WM_CREATIVE_CROP_ORG_WIDTH" val="294.751"/>
  <p:tag name="KSO_WM_CREATIVE_CROP_ORG_HEIGHT" val="279.001"/>
  <p:tag name="KSO_WM_CREATIVE_CROP_SHAPE_LEFT" val="166.6"/>
  <p:tag name="KSO_WM_CREATIVE_CROP_SHAPE_TOP" val="63"/>
  <p:tag name="KSO_WM_CREATIVE_CROP_SHAPE_WIDTH" val="78.3"/>
  <p:tag name="KSO_WM_CREATIVE_CROP_SHAPE_HEIGHT" val="279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146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222"/>
  <p:tag name="KSO_WM_UNIT_HIGHLIGHT" val="0"/>
  <p:tag name="KSO_WM_UNIT_COMPATIBLE" val="0"/>
  <p:tag name="KSO_WM_UNIT_DIAGRAM_ISNUMVISUAL" val="0"/>
  <p:tag name="KSO_WM_UNIT_DIAGRAM_ISREFERUNIT" val="0"/>
  <p:tag name="KSO_WM_DIAGRAM_GROUP_CODE" val="1599257281"/>
  <p:tag name="KSO_WM_UNIT_TYPE" val="ζ_h_d"/>
  <p:tag name="KSO_WM_UNIT_INDEX" val="1_1_7"/>
  <p:tag name="KSO_WM_UNIT_ID" val="crop20195018_1*ζ_h_d*1_1_7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WM_BEAUTIFY_ZORDER_FLAG_TAG" val="1"/>
  <p:tag name="KSO_WM_BLIP_RECT_LEFT" val="-1005"/>
  <p:tag name="KSO_WM_BLIP_RECT_RIGHT" val="-452"/>
  <p:tag name="KSO_WM_BLIP_RECT_TOP" val="0"/>
  <p:tag name="KSO_WM_BLIP_RECT_BOTTOM" val="0"/>
  <p:tag name="KSO_WM_CREATIVE_CROP_ORG_LEFT" val="26.9988"/>
  <p:tag name="KSO_WM_CREATIVE_CROP_ORG_TOP" val="62.9993"/>
  <p:tag name="KSO_WM_CREATIVE_CROP_ORG_WIDTH" val="294.751"/>
  <p:tag name="KSO_WM_CREATIVE_CROP_ORG_HEIGHT" val="279.001"/>
  <p:tag name="KSO_WM_CREATIVE_CROP_SHAPE_LEFT" val="248"/>
  <p:tag name="KSO_WM_CREATIVE_CROP_SHAPE_TOP" val="63"/>
  <p:tag name="KSO_WM_CREATIVE_CROP_SHAPE_WIDTH" val="32.55"/>
  <p:tag name="KSO_WM_CREATIVE_CROP_SHAPE_HEIGHT" val="279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100"/>
  <p:tag name="KSO_WM_UNIT_HIGHLIGHT" val="0"/>
  <p:tag name="KSO_WM_UNIT_COMPATIBLE" val="0"/>
  <p:tag name="KSO_WM_UNIT_DIAGRAM_ISNUMVISUAL" val="0"/>
  <p:tag name="KSO_WM_UNIT_DIAGRAM_ISREFERUNIT" val="0"/>
  <p:tag name="KSO_WM_DIAGRAM_GROUP_CODE" val="1599257281"/>
  <p:tag name="KSO_WM_UNIT_TYPE" val="ζ_h_d"/>
  <p:tag name="KSO_WM_UNIT_INDEX" val="1_1_8"/>
  <p:tag name="KSO_WM_UNIT_ID" val="crop20195018_1*ζ_h_d*1_1_8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WM_BEAUTIFY_ZORDER_FLAG_TAG" val="1"/>
  <p:tag name="KSO_WM_BLIP_RECT_LEFT" val="-2459"/>
  <p:tag name="KSO_WM_BLIP_RECT_RIGHT" val="-877"/>
  <p:tag name="KSO_WM_BLIP_RECT_TOP" val="0"/>
  <p:tag name="KSO_WM_BLIP_RECT_BOTTOM" val="0"/>
  <p:tag name="KSO_WM_CREATIVE_CROP_ORG_LEFT" val="26.9988"/>
  <p:tag name="KSO_WM_CREATIVE_CROP_ORG_TOP" val="62.9993"/>
  <p:tag name="KSO_WM_CREATIVE_CROP_ORG_WIDTH" val="294.751"/>
  <p:tag name="KSO_WM_CREATIVE_CROP_ORG_HEIGHT" val="279.001"/>
  <p:tag name="KSO_WM_CREATIVE_CROP_SHAPE_LEFT" val="283.65"/>
  <p:tag name="KSO_WM_CREATIVE_CROP_SHAPE_TOP" val="63"/>
  <p:tag name="KSO_WM_CREATIVE_CROP_SHAPE_WIDTH" val="14.75"/>
  <p:tag name="KSO_WM_CREATIVE_CROP_SHAPE_HEIGHT" val="279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148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53"/>
  <p:tag name="KSO_WM_UNIT_HIGHLIGHT" val="0"/>
  <p:tag name="KSO_WM_UNIT_COMPATIBLE" val="0"/>
  <p:tag name="KSO_WM_UNIT_DIAGRAM_ISNUMVISUAL" val="0"/>
  <p:tag name="KSO_WM_UNIT_DIAGRAM_ISREFERUNIT" val="0"/>
  <p:tag name="KSO_WM_DIAGRAM_GROUP_CODE" val="1599257281"/>
  <p:tag name="KSO_WM_UNIT_TYPE" val="ζ_h_d"/>
  <p:tag name="KSO_WM_UNIT_INDEX" val="1_1_9"/>
  <p:tag name="KSO_WM_UNIT_ID" val="crop20195018_1*ζ_h_d*1_1_9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WM_BEAUTIFY_ZORDER_FLAG_TAG" val="1"/>
  <p:tag name="KSO_WM_BLIP_RECT_LEFT" val="-4910"/>
  <p:tag name="KSO_WM_BLIP_RECT_RIGHT" val="-1530"/>
  <p:tag name="KSO_WM_BLIP_RECT_TOP" val="0"/>
  <p:tag name="KSO_WM_BLIP_RECT_BOTTOM" val="0"/>
  <p:tag name="KSO_WM_CREATIVE_CROP_ORG_LEFT" val="26.9988"/>
  <p:tag name="KSO_WM_CREATIVE_CROP_ORG_TOP" val="62.9993"/>
  <p:tag name="KSO_WM_CREATIVE_CROP_ORG_WIDTH" val="294.751"/>
  <p:tag name="KSO_WM_CREATIVE_CROP_ORG_HEIGHT" val="279.001"/>
  <p:tag name="KSO_WM_CREATIVE_CROP_SHAPE_LEFT" val="301.5"/>
  <p:tag name="KSO_WM_CREATIVE_CROP_SHAPE_TOP" val="63"/>
  <p:tag name="KSO_WM_CREATIVE_CROP_SHAPE_WIDTH" val="7.75"/>
  <p:tag name="KSO_WM_CREATIVE_CROP_SHAPE_HEIGHT" val="279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149.xml><?xml version="1.0" encoding="utf-8"?>
<p:tagLst xmlns:p="http://schemas.openxmlformats.org/presentationml/2006/main">
  <p:tag name="PA" val="v5.2.2"/>
  <p:tag name="PICTUREFILLRANGE" val="04db048c-5271-44b6-9810-bd252325cf9d"/>
  <p:tag name="KSO_WM_UNIT_VALUE" val="1904*32"/>
  <p:tag name="KSO_WM_UNIT_HIGHLIGHT" val="0"/>
  <p:tag name="KSO_WM_UNIT_COMPATIBLE" val="0"/>
  <p:tag name="KSO_WM_UNIT_DIAGRAM_ISNUMVISUAL" val="0"/>
  <p:tag name="KSO_WM_UNIT_DIAGRAM_ISREFERUNIT" val="0"/>
  <p:tag name="KSO_WM_DIAGRAM_GROUP_CODE" val="1599257281"/>
  <p:tag name="KSO_WM_UNIT_TYPE" val="ζ_h_d"/>
  <p:tag name="KSO_WM_UNIT_INDEX" val="1_1_10"/>
  <p:tag name="KSO_WM_UNIT_ID" val="crop20195018_1*ζ_h_d*1_1_10"/>
  <p:tag name="KSO_WM_TEMPLATE_CATEGORY" val="crop"/>
  <p:tag name="KSO_WM_TEMPLATE_INDEX" val="20195018"/>
  <p:tag name="KSO_WM_UNIT_LAYERLEVEL" val="1_1_1"/>
  <p:tag name="KSO_WM_TAG_VERSION" val="1.0"/>
  <p:tag name="KSO_WM_BEAUTIFY_FLAG" val="#wm#"/>
  <p:tag name="KSO_WM_UNIT_DIAGRAM_MODELTYPE" val="creativeCrop"/>
  <p:tag name="WM_BEAUTIFY_ZORDER_FLAG_TAG" val="1"/>
  <p:tag name="KSO_WM_BLIP_RECT_LEFT" val="-8417"/>
  <p:tag name="KSO_WM_BLIP_RECT_RIGHT" val="-2383"/>
  <p:tag name="KSO_WM_BLIP_RECT_TOP" val="0"/>
  <p:tag name="KSO_WM_BLIP_RECT_BOTTOM" val="0"/>
  <p:tag name="KSO_WM_CREATIVE_CROP_ORG_LEFT" val="26.9988"/>
  <p:tag name="KSO_WM_CREATIVE_CROP_ORG_TOP" val="62.9993"/>
  <p:tag name="KSO_WM_CREATIVE_CROP_ORG_WIDTH" val="294.751"/>
  <p:tag name="KSO_WM_CREATIVE_CROP_ORG_HEIGHT" val="279.001"/>
  <p:tag name="KSO_WM_CREATIVE_CROP_SHAPE_LEFT" val="312.35"/>
  <p:tag name="KSO_WM_CREATIVE_CROP_SHAPE_TOP" val="63"/>
  <p:tag name="KSO_WM_CREATIVE_CROP_SHAPE_WIDTH" val="4.65"/>
  <p:tag name="KSO_WM_CREATIVE_CROP_SHAPE_HEIGHT" val="279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crop20194954_1*i*1"/>
  <p:tag name="KSO_WM_TEMPLATE_CATEGORY" val="crop"/>
  <p:tag name="KSO_WM_TEMPLATE_INDEX" val="20194954"/>
  <p:tag name="KSO_WM_UNIT_LAYERLEVEL" val="1"/>
  <p:tag name="KSO_WM_TAG_VERSION" val="1.0"/>
  <p:tag name="KSO_WM_BEAUTIFY_FLAG" val="#wm#"/>
  <p:tag name="KSO_WM_UNIT_TYPE" val="i"/>
  <p:tag name="KSO_WM_UNIT_INDEX" val="1"/>
  <p:tag name="KSO_WM_UNIT_USESOURCEFORMAT_APPLY" val="1"/>
  <p:tag name="KSO_WM_UNIT_TEXT_FILL_FORE_SCHEMECOLOR_INDEX" val="2"/>
  <p:tag name="KSO_WM_UNIT_TEXT_FILL_TYPE" val="1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35_1*a*1"/>
  <p:tag name="KSO_WM_TEMPLATE_CATEGORY" val="diagram"/>
  <p:tag name="KSO_WM_TEMPLATE_INDEX" val="20211935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291bea209f04ffca5915d1f99fd1db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9f3f22b1cdc0443c9a0727712063fefe"/>
  <p:tag name="KSO_WM_UNIT_TEXT_FILL_FORE_SCHEMECOLOR_INDEX_BRIGHTNESS" val="0"/>
  <p:tag name="KSO_WM_UNIT_TEXT_FILL_FORE_SCHEMECOLOR_INDEX" val="13"/>
  <p:tag name="KSO_WM_UNIT_TEXT_FILL_TYPE" val="1"/>
  <p:tag name="KSO_WM_TEMPLATE_ASSEMBLE_XID" val="60656f1d4054ed1e2fb803b6"/>
  <p:tag name="KSO_WM_TEMPLATE_ASSEMBLE_GROUPID" val="60656f1d4054ed1e2fb803b6"/>
</p:tagLst>
</file>

<file path=ppt/tags/tag15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935_1*f*1"/>
  <p:tag name="KSO_WM_TEMPLATE_CATEGORY" val="diagram"/>
  <p:tag name="KSO_WM_TEMPLATE_INDEX" val="20211935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92"/>
  <p:tag name="KSO_WM_UNIT_SHOW_EDIT_AREA_INDICATION" val="1"/>
  <p:tag name="KSO_WM_CHIP_GROUPID" val="5e6b05596848fb12bee65ac8"/>
  <p:tag name="KSO_WM_CHIP_XID" val="5e6b05596848fb12bee65aca"/>
  <p:tag name="KSO_WM_UNIT_DEC_AREA_ID" val="505bf38da6254925812fba5c3fb09ee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932d15bfa4e14460b84bf16055c3d1f4"/>
  <p:tag name="KSO_WM_UNIT_TEXT_FILL_FORE_SCHEMECOLOR_INDEX_BRIGHTNESS" val="0.25"/>
  <p:tag name="KSO_WM_UNIT_TEXT_FILL_FORE_SCHEMECOLOR_INDEX" val="13"/>
  <p:tag name="KSO_WM_UNIT_TEXT_FILL_TYPE" val="1"/>
  <p:tag name="KSO_WM_TEMPLATE_ASSEMBLE_XID" val="60656f1d4054ed1e2fb803b6"/>
  <p:tag name="KSO_WM_TEMPLATE_ASSEMBLE_GROUPID" val="60656f1d4054ed1e2fb803b6"/>
</p:tagLst>
</file>

<file path=ppt/tags/tag152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35"/>
  <p:tag name="KSO_WM_SPECIAL_SOURCE" val="bdnull"/>
  <p:tag name="KSO_WM_SLIDE_ID" val="diagram20211935_1"/>
  <p:tag name="KSO_WM_TEMPLATE_SUBCATEGORY" val="21"/>
  <p:tag name="KSO_WM_SLIDE_ITEM_CNT" val="0"/>
  <p:tag name="KSO_WM_SLIDE_INDEX" val="1"/>
  <p:tag name="KSO_WM_TAG_VERSION" val="1.0"/>
  <p:tag name="KSO_WM_SLIDE_TYPE" val="text"/>
  <p:tag name="KSO_WM_SLIDE_SUBTYPE" val="picTxt"/>
  <p:tag name="KSO_WM_SLIDE_SIZE" val="888*372"/>
  <p:tag name="KSO_WM_SLIDE_POSITION" val="36*84"/>
  <p:tag name="KSO_WM_SLIDE_LAYOUT" val="a_d_f"/>
  <p:tag name="KSO_WM_SLIDE_LAYOUT_CNT" val="1_1_1"/>
  <p:tag name="KSO_WM_TEMPLATE_MASTER_TYPE" val="0"/>
  <p:tag name="KSO_WM_TEMPLATE_COLOR_TYPE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29:00&quot;,&quot;maxSize&quot;:{&quot;size1&quot;:48.799803080148315},&quot;minSize&quot;:{&quot;size1&quot;:41.399803080148317},&quot;normalSize&quot;:{&quot;size1&quot;:44.837303080148317},&quot;subLayout&quot;:[{&quot;id&quot;:&quot;2021-04-01T15:29:00&quot;,&quot;margin&quot;:{&quot;bottom&quot;:1.6929999589920044,&quot;left&quot;:1.284000039100647,&quot;right&quot;:0.026000002399086952,&quot;top&quot;:1.6929999589920044},&quot;type&quot;:0},{&quot;id&quot;:&quot;2021-04-01T15:29:00&quot;,&quot;maxSize&quot;:{&quot;size1&quot;:34.410158143220123},&quot;minSize&quot;:{&quot;size1&quot;:27.810158143220125},&quot;normalSize&quot;:{&quot;size1&quot;:32.310158143220129},&quot;subLayout&quot;:[{&quot;id&quot;:&quot;2021-04-01T15:29:00&quot;,&quot;margin&quot;:{&quot;bottom&quot;:0.035000000149011612,&quot;left&quot;:1.2279999256134033,&quot;right&quot;:1.2719999551773071,&quot;top&quot;:2.5399999618530273},&quot;type&quot;:0},{&quot;id&quot;:&quot;2021-04-01T15:29:00&quot;,&quot;margin&quot;:{&quot;bottom&quot;:2.9630000591278076,&quot;left&quot;:1.2279999256134033,&quot;right&quot;:1.2719999551773071,&quot;top&quot;:0.81800001859664917},&quot;type&quot;:0}],&quot;type&quot;:0}],&quot;type&quot;:0}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ecac08a758c1ec0b7089df"/>
  <p:tag name="KSO_WM_CHIP_FILLPROP" val="[[{&quot;text_align&quot;:&quot;lm&quot;,&quot;text_direction&quot;:&quot;horizontal&quot;,&quot;support_features&quot;:[&quot;collage&quot;,&quot;carousel&quot;,&quot;creativecrop&quot;],&quot;support_big_font&quot;:false,&quot;fill_id&quot;:&quot;aa002354d82a42ada3683e379c3e2aaf&quot;,&quot;fill_align&quot;:&quot;rm&quot;,&quot;chip_types&quot;:[&quot;picture&quot;,&quot;video&quot;]},{&quot;text_align&quot;:&quot;lb&quot;,&quot;text_direction&quot;:&quot;horizontal&quot;,&quot;support_big_font&quot;:false,&quot;fill_id&quot;:&quot;3f9a9f64c04447f0a3b2a9aabf5ba267&quot;,&quot;fill_align&quot;:&quot;lb&quot;,&quot;chip_types&quot;:[&quot;header&quot;]},{&quot;text_align&quot;:&quot;lt&quot;,&quot;text_direction&quot;:&quot;horizontal&quot;,&quot;support_big_font&quot;:false,&quot;fill_id&quot;:&quot;ac71787c34b9486c80fe97510903788a&quot;,&quot;fill_align&quot;:&quot;lt&quot;,&quot;chip_types&quot;:[&quot;text&quot;]}]]"/>
  <p:tag name="KSO_WM_CHIP_DECFILLPROP" val="[]"/>
  <p:tag name="KSO_WM_SLIDE_CAN_ADD_NAVIGATION" val="1"/>
  <p:tag name="KSO_WM_CHIP_GROUPID" val="5eecac08a758c1ec0b7089de"/>
  <p:tag name="KSO_WM_SLIDE_BK_DARK_LIGHT" val="2"/>
  <p:tag name="KSO_WM_SLIDE_BACKGROUND_TYPE" val="general"/>
  <p:tag name="KSO_WM_SLIDE_SUPPORT_FEATURE_TYPE" val="7"/>
  <p:tag name="KSO_WM_TEMPLATE_ASSEMBLE_XID" val="60656f1d4054ed1e2fb803b6"/>
  <p:tag name="KSO_WM_TEMPLATE_ASSEMBLE_GROUPID" val="60656f1d4054ed1e2fb803b6"/>
</p:tagLst>
</file>

<file path=ppt/tags/tag153.xml><?xml version="1.0" encoding="utf-8"?>
<p:tagLst xmlns:p="http://schemas.openxmlformats.org/presentationml/2006/main">
  <p:tag name="KSO_WM_SPECIAL_SOURCE" val="bdnull"/>
</p:tagLst>
</file>

<file path=ppt/tags/tag154.xml><?xml version="1.0" encoding="utf-8"?>
<p:tagLst xmlns:p="http://schemas.openxmlformats.org/presentationml/2006/main">
  <p:tag name="KSO_WM_SPECIAL_SOURCE" val="bdnull"/>
</p:tagLst>
</file>

<file path=ppt/tags/tag155.xml><?xml version="1.0" encoding="utf-8"?>
<p:tagLst xmlns:p="http://schemas.openxmlformats.org/presentationml/2006/main">
  <p:tag name="KSO_WM_SPECIAL_SOURCE" val="bdnull"/>
</p:tagLst>
</file>

<file path=ppt/tags/tag156.xml><?xml version="1.0" encoding="utf-8"?>
<p:tagLst xmlns:p="http://schemas.openxmlformats.org/presentationml/2006/main">
  <p:tag name="KSO_WM_SPECIAL_SOURCE" val="bdnull"/>
</p:tagLst>
</file>

<file path=ppt/tags/tag157.xml><?xml version="1.0" encoding="utf-8"?>
<p:tagLst xmlns:p="http://schemas.openxmlformats.org/presentationml/2006/main">
  <p:tag name="KSO_WM_SPECIAL_SOURCE" val="bdnull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757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757"/>
  <p:tag name="KSO_WM_UNIT_VALUE" val="425"/>
  <p:tag name="KSO_WM_TEMPLATE_ASSEMBLE_XID" val="60656f9a4054ed1e2fb80d49"/>
  <p:tag name="KSO_WM_TEMPLATE_ASSEMBLE_GROUPID" val="60656f9a4054ed1e2fb80d49"/>
</p:tagLst>
</file>

<file path=ppt/tags/tag1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4757_1*a*1"/>
  <p:tag name="KSO_WM_TEMPLATE_CATEGORY" val="diagram"/>
  <p:tag name="KSO_WM_TEMPLATE_INDEX" val="20214757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6e4197f28b94dc5bf6713d32ce70be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1bdd91dcdfd14730952d27f96e3fd53b"/>
  <p:tag name="KSO_WM_UNIT_TEXT_FILL_FORE_SCHEMECOLOR_INDEX_BRIGHTNESS" val="0"/>
  <p:tag name="KSO_WM_UNIT_TEXT_FILL_FORE_SCHEMECOLOR_INDEX" val="13"/>
  <p:tag name="KSO_WM_UNIT_TEXT_FILL_TYPE" val="1"/>
  <p:tag name="KSO_WM_TEMPLATE_ASSEMBLE_XID" val="60656f9a4054ed1e2fb80d49"/>
  <p:tag name="KSO_WM_TEMPLATE_ASSEMBLE_GROUPID" val="60656f9a4054ed1e2fb80d49"/>
</p:tagLst>
</file>

<file path=ppt/tags/tag16.xml><?xml version="1.0" encoding="utf-8"?>
<p:tagLst xmlns:p="http://schemas.openxmlformats.org/presentationml/2006/main">
  <p:tag name="PA" val="v5.2.2"/>
  <p:tag name="KSO_WM_UNIT_VALUE" val="1096*243"/>
  <p:tag name="KSO_WM_UNIT_HIGHLIGHT" val="0"/>
  <p:tag name="KSO_WM_UNIT_COMPATIBLE" val="0"/>
  <p:tag name="KSO_WM_UNIT_DIAGRAM_ISNUMVISUAL" val="0"/>
  <p:tag name="KSO_WM_UNIT_DIAGRAM_ISREFERUNIT" val="0"/>
  <p:tag name="KSO_WM_DIAGRAM_GROUP_CODE" val="1599202913"/>
  <p:tag name="KSO_WM_UNIT_TYPE" val="ζ_h_d"/>
  <p:tag name="KSO_WM_UNIT_INDEX" val="1_1_1"/>
  <p:tag name="KSO_WM_UNIT_ID" val="crop20194954_1*ζ_h_d*1_1_1"/>
  <p:tag name="KSO_WM_TEMPLATE_CATEGORY" val="crop"/>
  <p:tag name="KSO_WM_TEMPLATE_INDEX" val="20194954"/>
  <p:tag name="KSO_WM_UNIT_LAYERLEVEL" val="1_1_1"/>
  <p:tag name="KSO_WM_TAG_VERSION" val="1.0"/>
  <p:tag name="KSO_WM_BEAUTIFY_FLAG" val="#wm#"/>
  <p:tag name="PICTUREFILLRANGE" val="b0003ab0-3613-48a1-a6be-c5a10607860a"/>
  <p:tag name="KSO_WM_UNIT_DIAGRAM_MODELTYPE" val="creativeCrop"/>
  <p:tag name="WM_BEAUTIFY_ZORDER_FLAG_TAG" val="2"/>
  <p:tag name="KSO_WM_BLIP_RECT_LEFT" val="-168"/>
  <p:tag name="KSO_WM_BLIP_RECT_RIGHT" val="-1039"/>
  <p:tag name="KSO_WM_BLIP_RECT_TOP" val="-27"/>
  <p:tag name="KSO_WM_BLIP_RECT_BOTTOM" val="-41"/>
  <p:tag name="KSO_WM_CREATIVE_CROP_ORG_LEFT" val="348.753"/>
  <p:tag name="KSO_WM_CREATIVE_CROP_ORG_TOP" val="71.9993"/>
  <p:tag name="KSO_WM_CREATIVE_CROP_ORG_WIDTH" val="335.252"/>
  <p:tag name="KSO_WM_CREATIVE_CROP_ORG_HEIGHT" val="261.001"/>
  <p:tag name="KSO_WM_CREATIVE_CROP_SHAPE_LEFT" val="348.75"/>
  <p:tag name="KSO_WM_CREATIVE_CROP_SHAPE_TOP" val="114.3"/>
  <p:tag name="KSO_WM_CREATIVE_CROP_SHAPE_WIDTH" val="34.5"/>
  <p:tag name="KSO_WM_CREATIVE_CROP_SHAPE_HEIGHT" val="155.5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160.xml><?xml version="1.0" encoding="utf-8"?>
<p:tagLst xmlns:p="http://schemas.openxmlformats.org/presentationml/2006/main">
  <p:tag name="KSO_WM_UNIT_PLACING_PICTURE_USER_VIEWPORT" val="{&quot;height&quot;:3647,&quot;width&quot;:8899}"/>
  <p:tag name="KSO_WM_UNIT_VALUE" val="804*1946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4757_1*d*1"/>
  <p:tag name="KSO_WM_TEMPLATE_CATEGORY" val="diagram"/>
  <p:tag name="KSO_WM_TEMPLATE_INDEX" val="2021475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32c515d63ff499e9c5aff8738c741e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f5e2c582b004f9f8d93e431317ff1e5"/>
  <p:tag name="KSO_WM_UNIT_PLACING_PICTURE" val="af5e2c582b004f9f8d93e431317ff1e5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9a4054ed1e2fb80d49"/>
  <p:tag name="KSO_WM_TEMPLATE_ASSEMBLE_GROUPID" val="60656f9a4054ed1e2fb80d49"/>
  <p:tag name="KSO_WM_UNIT_PLACING_PICTURE_INFO" val="{&quot;code&quot;:&quot;A&quot;,&quot;full_picture&quot;:true,&quot;last_full_picture&quot;:&quot;A&quot;,&quot;margin&quot;:{&quot;left&quot;:8.1449264892876272,&quot;right&quot;:8.6608170870979393},&quot;scheme&quot;:&quot;2-0&quot;,&quot;spacing&quot;:5}"/>
  <p:tag name="KSO_WM_UNIT_PLACING_PICTURE_USER_VIEWPORT_SMARTMENU" val="{&quot;height&quot;:3182.8779808469408,&quot;width&quot;:7943.9449429254128}"/>
  <p:tag name="KSO_WM_UNIT_PLACING_PICTURE_USER_RELATIVERECTANGLE_SMARTMENU" val="{&quot;bottom&quot;:0,&quot;left&quot;:0,&quot;right&quot;:0,&quot;top&quot;:0}"/>
</p:tagLst>
</file>

<file path=ppt/tags/tag161.xml><?xml version="1.0" encoding="utf-8"?>
<p:tagLst xmlns:p="http://schemas.openxmlformats.org/presentationml/2006/main">
  <p:tag name="KSO_WM_UNIT_PLACING_PICTURE_USER_VIEWPORT" val="{&quot;height&quot;:4723,&quot;width&quot;:11054}"/>
  <p:tag name="KSO_WM_UNIT_VALUE" val="804*1946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14757_1*d*1"/>
  <p:tag name="KSO_WM_TEMPLATE_CATEGORY" val="diagram"/>
  <p:tag name="KSO_WM_TEMPLATE_INDEX" val="2021475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232c515d63ff499e9c5aff8738c741e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f5e2c582b004f9f8d93e431317ff1e5"/>
  <p:tag name="KSO_WM_UNIT_PLACING_PICTURE" val="af5e2c582b004f9f8d93e431317ff1e5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9a4054ed1e2fb80d49"/>
  <p:tag name="KSO_WM_TEMPLATE_ASSEMBLE_GROUPID" val="60656f9a4054ed1e2fb80d49"/>
  <p:tag name="KSO_WM_UNIT_PLACING_PICTURE_INFO" val="{&quot;code&quot;:&quot;A&quot;,&quot;full_picture&quot;:true,&quot;last_full_picture&quot;:&quot;A&quot;,&quot;margin&quot;:{&quot;left&quot;:8.1449264892876272,&quot;right&quot;:8.6608170870979393},&quot;scheme&quot;:&quot;2-0&quot;,&quot;spacing&quot;:5}"/>
  <p:tag name="KSO_WM_UNIT_PLACING_PICTURE_USER_VIEWPORT_SMARTMENU" val="{&quot;height&quot;:3327.3930152468083,&quot;width&quot;:7943.9449429254128}"/>
  <p:tag name="KSO_WM_UNIT_PLACING_PICTURE_USER_RELATIVERECTANGLE_SMARTMENU" val="{&quot;bottom&quot;:0,&quot;left&quot;:0,&quot;right&quot;:0,&quot;top&quot;:0}"/>
</p:tagLst>
</file>

<file path=ppt/tags/tag162.xml><?xml version="1.0" encoding="utf-8"?>
<p:tagLst xmlns:p="http://schemas.openxmlformats.org/presentationml/2006/main">
  <p:tag name="KSO_WM_SPECIAL_SOURCE" val="bdnull"/>
  <p:tag name="KSO_WM_BEAUTIFY_FLAG" val="#wm#"/>
  <p:tag name="KSO_WM_TEMPLATE_CATEGORY" val="diagram"/>
  <p:tag name="KSO_WM_TEMPLATE_INDEX" val="20214757"/>
  <p:tag name="KSO_WM_SLIDE_BACKGROUND" val="[&quot;leftRight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646b86bf8da9b6740180"/>
  <p:tag name="KSO_WM_CHIP_FILLPROP" val="[[{&quot;fill_id&quot;:&quot;164c300f690d423ab1b6e3b65edb0bf9&quot;,&quot;fill_align&quot;:&quot;lb&quot;,&quot;text_align&quot;:&quot;lb&quot;,&quot;text_direction&quot;:&quot;horizontal&quot;,&quot;chip_types&quot;:[&quot;header&quot;]},{&quot;fill_id&quot;:&quot;722accd572074b41a2d4cf8c733c9957&quot;,&quot;fill_align&quot;:&quot;c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]]"/>
  <p:tag name="KSO_WM_SLIDE_ID" val="diagram2021475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540"/>
  <p:tag name="KSO_WM_SLIDE_POSITION" val="0*0"/>
  <p:tag name="KSO_WM_TAG_VERSION" val="1.0"/>
  <p:tag name="KSO_WM_SLIDE_LAYOUT" val="a_d"/>
  <p:tag name="KSO_WM_SLIDE_LAYOUT_CNT" val="1_1"/>
  <p:tag name="KSO_WM_SLIDE_LAYOUT_INFO" val="{&quot;direction&quot;:1,&quot;id&quot;:&quot;2021-04-01T15:55:27&quot;,&quot;maxSize&quot;:{&quot;size1&quot;:32.499622819304932},&quot;minSize&quot;:{&quot;size1&quot;:32.499622819304932},&quot;normalSize&quot;:{&quot;size1&quot;:32.499622819304932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1-04-01T15:55:27&quot;,&quot;margin&quot;:{&quot;bottom&quot;:5.0799999237060547,&quot;left&quot;:1.6929999589920044,&quot;right&quot;:1.6929999589920044,&quot;top&quot;:3.3870000839233398},&quot;type&quot;:0},{&quot;id&quot;:&quot;2021-04-01T15:55:27&quot;,&quot;margin&quot;:{&quot;bottom&quot;:1.6929999589920044,&quot;left&quot;:1.6929999589920044,&quot;right&quot;:1.6929999589920044,&quot;top&quot;:1.6929999589920044},&quot;type&quot;:0}],&quot;type&quot;:0}"/>
  <p:tag name="KSO_WM_CHIP_GROUPID" val="5ecf646b86bf8da9b674017f"/>
  <p:tag name="KSO_WM_SLIDE_BK_DARK_LIGHT" val="2"/>
  <p:tag name="KSO_WM_SLIDE_BACKGROUND_TYPE" val="leftRight"/>
  <p:tag name="KSO_WM_SLIDE_SUPPORT_FEATURE_TYPE" val="3"/>
  <p:tag name="KSO_WM_TEMPLATE_ASSEMBLE_XID" val="60656f9a4054ed1e2fb80d49"/>
  <p:tag name="KSO_WM_TEMPLATE_ASSEMBLE_GROUPID" val="60656f9a4054ed1e2fb80d49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550_1*i*1"/>
  <p:tag name="KSO_WM_TEMPLATE_CATEGORY" val="diagram"/>
  <p:tag name="KSO_WM_TEMPLATE_INDEX" val="20213550"/>
  <p:tag name="KSO_WM_UNIT_LAYERLEVEL" val="1"/>
  <p:tag name="KSO_WM_TAG_VERSION" val="1.0"/>
  <p:tag name="KSO_WM_BEAUTIFY_FLAG" val="#wm#"/>
  <p:tag name="KSO_WM_UNIT_SM_LIMIT_TYPE" val="2"/>
  <p:tag name="KSO_WM_UNIT_BLOCK" val="0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UNIT_DEC_AREA_ID" val="d6b7b97a08cd45318ddbc29e28f79a68"/>
  <p:tag name="PA" val="v5.2.11"/>
  <p:tag name="KSO_WM_CHIP_GROUPID" val="5e757e3269be4861f5f8614a"/>
  <p:tag name="KSO_WM_CHIP_XID" val="5f607145688f7a6c7bea32a6"/>
  <p:tag name="KSO_WM_UNIT_LINE_FORE_SCHEMECOLOR_INDEX_BRIGHTNESS" val="-0.25"/>
  <p:tag name="KSO_WM_UNIT_LINE_FORE_SCHEMECOLOR_INDEX" val="14"/>
  <p:tag name="KSO_WM_UNIT_LINE_FILL_TYPE" val="2"/>
  <p:tag name="KSO_WM_TEMPLATE_ASSEMBLE_XID" val="60656f434054ed1e2fb80687"/>
  <p:tag name="KSO_WM_TEMPLATE_ASSEMBLE_GROUPID" val="60656f434054ed1e2fb80687"/>
</p:tagLst>
</file>

<file path=ppt/tags/tag164.xml><?xml version="1.0" encoding="utf-8"?>
<p:tagLst xmlns:p="http://schemas.openxmlformats.org/presentationml/2006/main">
  <p:tag name="KSO_WM_UNIT_BLOCK" val="0"/>
  <p:tag name="KSO_WM_UNIT_SM_LIMIT_TYPE" val="2"/>
  <p:tag name="KSO_WM_UNIT_DEC_AREA_ID" val="09af2422ee32446883a82694180d26f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3550_1*i*2"/>
  <p:tag name="KSO_WM_TEMPLATE_CATEGORY" val="diagram"/>
  <p:tag name="KSO_WM_TEMPLATE_INDEX" val="20213550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757e3269be4861f5f8614a"/>
  <p:tag name="KSO_WM_CHIP_XID" val="5f607145688f7a6c7bea32a6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72"/>
  <p:tag name="KSO_WM_TEMPLATE_ASSEMBLE_XID" val="60656f434054ed1e2fb80687"/>
  <p:tag name="KSO_WM_TEMPLATE_ASSEMBLE_GROUPID" val="60656f434054ed1e2fb80687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3550_1*i*3"/>
  <p:tag name="KSO_WM_TEMPLATE_CATEGORY" val="diagram"/>
  <p:tag name="KSO_WM_TEMPLATE_INDEX" val="2021355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UNIT_DEC_AREA_ID" val="d5b40817ac0b46399ce6168549b75b5b"/>
  <p:tag name="PA" val="v5.2.11"/>
  <p:tag name="KSO_WM_CHIP_GROUPID" val="5e757e3269be4861f5f8614a"/>
  <p:tag name="KSO_WM_CHIP_XID" val="5f607145688f7a6c7bea32a6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60656f434054ed1e2fb80687"/>
  <p:tag name="KSO_WM_TEMPLATE_ASSEMBLE_GROUPID" val="60656f434054ed1e2fb80687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3550_1*i*4"/>
  <p:tag name="KSO_WM_TEMPLATE_CATEGORY" val="diagram"/>
  <p:tag name="KSO_WM_TEMPLATE_INDEX" val="20213550"/>
  <p:tag name="KSO_WM_UNIT_LAYERLEVEL" val="1"/>
  <p:tag name="KSO_WM_TAG_VERSION" val="1.0"/>
  <p:tag name="KSO_WM_BEAUTIFY_FLAG" val="#wm#"/>
  <p:tag name="KSO_WM_UNIT_SM_LIMIT_TYPE" val="2"/>
  <p:tag name="KSO_WM_UNIT_BLOCK" val="0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UNIT_DEC_AREA_ID" val="bf73e0fa95254115a65380345b4aa9dc"/>
  <p:tag name="PA" val="v5.2.11"/>
  <p:tag name="KSO_WM_CHIP_GROUPID" val="5e757e3269be4861f5f8614a"/>
  <p:tag name="KSO_WM_CHIP_XID" val="5f607145688f7a6c7bea32a6"/>
  <p:tag name="KSO_WM_UNIT_LINE_FORE_SCHEMECOLOR_INDEX_BRIGHTNESS" val="-0.25"/>
  <p:tag name="KSO_WM_UNIT_LINE_FORE_SCHEMECOLOR_INDEX" val="14"/>
  <p:tag name="KSO_WM_UNIT_LINE_FILL_TYPE" val="2"/>
  <p:tag name="KSO_WM_TEMPLATE_ASSEMBLE_XID" val="60656f434054ed1e2fb80687"/>
  <p:tag name="KSO_WM_TEMPLATE_ASSEMBLE_GROUPID" val="60656f434054ed1e2fb80687"/>
</p:tagLst>
</file>

<file path=ppt/tags/tag1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550_1*a*1"/>
  <p:tag name="KSO_WM_TEMPLATE_CATEGORY" val="diagram"/>
  <p:tag name="KSO_WM_TEMPLATE_INDEX" val="202135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139e14b1e39486da7140564d901668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0439eeda57a64da4894f55c4d016b9b6"/>
  <p:tag name="KSO_WM_UNIT_TEXT_FILL_FORE_SCHEMECOLOR_INDEX_BRIGHTNESS" val="0"/>
  <p:tag name="KSO_WM_UNIT_TEXT_FILL_FORE_SCHEMECOLOR_INDEX" val="13"/>
  <p:tag name="KSO_WM_UNIT_TEXT_FILL_TYPE" val="1"/>
  <p:tag name="KSO_WM_TEMPLATE_ASSEMBLE_XID" val="60656f434054ed1e2fb80687"/>
  <p:tag name="KSO_WM_TEMPLATE_ASSEMBLE_GROUPID" val="60656f434054ed1e2fb80687"/>
</p:tagLst>
</file>

<file path=ppt/tags/tag16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550_1*f*1"/>
  <p:tag name="KSO_WM_TEMPLATE_CATEGORY" val="diagram"/>
  <p:tag name="KSO_WM_TEMPLATE_INDEX" val="2021355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42"/>
  <p:tag name="KSO_WM_UNIT_SHOW_EDIT_AREA_INDICATION" val="1"/>
  <p:tag name="KSO_WM_CHIP_GROUPID" val="5e6b05596848fb12bee65ac8"/>
  <p:tag name="KSO_WM_CHIP_XID" val="5e6b05596848fb12bee65aca"/>
  <p:tag name="KSO_WM_UNIT_DEC_AREA_ID" val="7cac9eb14d5b496c9f6c6630ba265d8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8ba5ca2741f4e36a2045bff4ad70628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f434054ed1e2fb80687"/>
  <p:tag name="KSO_WM_TEMPLATE_ASSEMBLE_GROUPID" val="60656f434054ed1e2fb80687"/>
</p:tagLst>
</file>

<file path=ppt/tags/tag169.xml><?xml version="1.0" encoding="utf-8"?>
<p:tagLst xmlns:p="http://schemas.openxmlformats.org/presentationml/2006/main">
  <p:tag name="KSO_WM_SPECIAL_SOURCE" val="bdnull"/>
  <p:tag name="KSO_WM_SLIDE_ID" val="diagram20213550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59*542"/>
  <p:tag name="KSO_WM_SLIDE_POSITION" val="0*0"/>
  <p:tag name="KSO_WM_TAG_VERSION" val="1.0"/>
  <p:tag name="KSO_WM_BEAUTIFY_FLAG" val="#wm#"/>
  <p:tag name="KSO_WM_TEMPLATE_CATEGORY" val="diagram"/>
  <p:tag name="KSO_WM_TEMPLATE_INDEX" val="20213550"/>
  <p:tag name="KSO_WM_SLIDE_LAYOUT" val="a_f"/>
  <p:tag name="KSO_WM_SLIDE_LAYOUT_CNT" val="1_1"/>
  <p:tag name="KSO_WM_SLIDE_CAN_ADD_NAVIGATION" val="1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07145688f7a6c7bea32a6"/>
  <p:tag name="KSO_WM_CHIP_FILLPROP" val="[[{&quot;text_align&quot;:&quot;ct&quot;,&quot;text_direction&quot;:&quot;horizontal&quot;,&quot;support_big_font&quot;:false,&quot;fill_id&quot;:&quot;ddcf2610c0ac4b45bec7e29ab0ab1f83&quot;,&quot;fill_align&quot;:&quot;ct&quot;,&quot;chip_types&quot;:[&quot;header&quot;]},{&quot;text_align&quot;:&quot;lm&quot;,&quot;text_direction&quot;:&quot;horizontal&quot;,&quot;support_features&quot;:[&quot;collage&quot;,&quot;carousel&quot;],&quot;support_big_font&quot;:false,&quot;fill_id&quot;:&quot;f2ad6f8ec5eb4c60ab8a9b497fa44351&quot;,&quot;fill_align&quot;:&quot;cm&quot;,&quot;chip_types&quot;:[&quot;diagram&quot;,&quot;pictext&quot;,&quot;text&quot;,&quot;picture&quot;,&quot;chart&quot;,&quot;table&quot;,&quot;video&quot;]}]]"/>
  <p:tag name="KSO_WM_CHIP_DECFILLPROP" val="[]"/>
  <p:tag name="KSO_WM_SLIDE_LAYOUT_INFO" val="{&quot;id&quot;:&quot;2021-04-01T15:36:38&quot;,&quot;maxSize&quot;:{&quot;size1&quot;:30.100000000000001},&quot;minSize&quot;:{&quot;size1&quot;:20.100000000000001},&quot;normalSize&quot;:{&quot;size1&quot;:25.699999999999999},&quot;subLayout&quot;:[{&quot;id&quot;:&quot;2021-04-01T15:36:38&quot;,&quot;margin&quot;:{&quot;bottom&quot;:0.026000002399086952,&quot;left&quot;:1.6929999589920044,&quot;right&quot;:1.6929999589920044,&quot;top&quot;:2.752000093460083},&quot;type&quot;:0},{&quot;id&quot;:&quot;2021-04-01T15:36:38&quot;,&quot;margin&quot;:{&quot;bottom&quot;:1.7280000448226929,&quot;left&quot;:1.6929999589920044,&quot;right&quot;:1.6929999589920044,&quot;top&quot;:0.60900002717971802},&quot;type&quot;:0}],&quot;type&quot;:0}"/>
  <p:tag name="KSO_WM_CHIP_GROUPID" val="5e757e3269be4861f5f8614a"/>
  <p:tag name="KSO_WM_SLIDE_BK_DARK_LIGHT" val="2"/>
  <p:tag name="KSO_WM_SLIDE_BACKGROUND_TYPE" val="general"/>
  <p:tag name="KSO_WM_SLIDE_SUPPORT_FEATURE_TYPE" val="0"/>
  <p:tag name="KSO_WM_TEMPLATE_ASSEMBLE_XID" val="60656f434054ed1e2fb80687"/>
  <p:tag name="KSO_WM_TEMPLATE_ASSEMBLE_GROUPID" val="60656f434054ed1e2fb80687"/>
</p:tagLst>
</file>

<file path=ppt/tags/tag17.xml><?xml version="1.0" encoding="utf-8"?>
<p:tagLst xmlns:p="http://schemas.openxmlformats.org/presentationml/2006/main">
  <p:tag name="PA" val="v5.2.2"/>
  <p:tag name="KSO_WM_UNIT_VALUE" val="1336*351"/>
  <p:tag name="KSO_WM_UNIT_HIGHLIGHT" val="0"/>
  <p:tag name="KSO_WM_UNIT_COMPATIBLE" val="0"/>
  <p:tag name="KSO_WM_UNIT_DIAGRAM_ISNUMVISUAL" val="0"/>
  <p:tag name="KSO_WM_UNIT_DIAGRAM_ISREFERUNIT" val="0"/>
  <p:tag name="KSO_WM_DIAGRAM_GROUP_CODE" val="1599202913"/>
  <p:tag name="KSO_WM_UNIT_TYPE" val="ζ_h_d"/>
  <p:tag name="KSO_WM_UNIT_INDEX" val="1_1_2"/>
  <p:tag name="KSO_WM_UNIT_ID" val="crop20194954_1*ζ_h_d*1_1_2"/>
  <p:tag name="KSO_WM_TEMPLATE_CATEGORY" val="crop"/>
  <p:tag name="KSO_WM_TEMPLATE_INDEX" val="20194954"/>
  <p:tag name="KSO_WM_UNIT_LAYERLEVEL" val="1_1_1"/>
  <p:tag name="KSO_WM_TAG_VERSION" val="1.0"/>
  <p:tag name="KSO_WM_BEAUTIFY_FLAG" val="#wm#"/>
  <p:tag name="PICTUREFILLRANGE" val="b0003ab0-3613-48a1-a6be-c5a10607860a"/>
  <p:tag name="KSO_WM_UNIT_DIAGRAM_MODELTYPE" val="creativeCrop"/>
  <p:tag name="WM_BEAUTIFY_ZORDER_FLAG_TAG" val="2"/>
  <p:tag name="KSO_WM_BLIP_RECT_LEFT" val="-191"/>
  <p:tag name="KSO_WM_BLIP_RECT_RIGHT" val="-615"/>
  <p:tag name="KSO_WM_BLIP_RECT_TOP" val="-33"/>
  <p:tag name="KSO_WM_BLIP_RECT_BOTTOM" val="-4"/>
  <p:tag name="KSO_WM_CREATIVE_CROP_ORG_LEFT" val="348.753"/>
  <p:tag name="KSO_WM_CREATIVE_CROP_ORG_TOP" val="71.9993"/>
  <p:tag name="KSO_WM_CREATIVE_CROP_ORG_WIDTH" val="335.252"/>
  <p:tag name="KSO_WM_CREATIVE_CROP_ORG_HEIGHT" val="261.001"/>
  <p:tag name="KSO_WM_CREATIVE_CROP_SHAPE_LEFT" val="386.1"/>
  <p:tag name="KSO_WM_CREATIVE_CROP_SHAPE_TOP" val="135.25"/>
  <p:tag name="KSO_WM_CREATIVE_CROP_SHAPE_WIDTH" val="49.75"/>
  <p:tag name="KSO_WM_CREATIVE_CROP_SHAPE_HEIGHT" val="189.4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170.xml><?xml version="1.0" encoding="utf-8"?>
<p:tagLst xmlns:p="http://schemas.openxmlformats.org/presentationml/2006/main">
  <p:tag name="KSO_WM_SPECIAL_SOURCE" val="bdnull"/>
</p:tagLst>
</file>

<file path=ppt/tags/tag171.xml><?xml version="1.0" encoding="utf-8"?>
<p:tagLst xmlns:p="http://schemas.openxmlformats.org/presentationml/2006/main">
  <p:tag name="KSO_DOCER_TEMPLATE_OPEN_ONCE_MARK" val="1"/>
</p:tagLst>
</file>

<file path=ppt/tags/tag18.xml><?xml version="1.0" encoding="utf-8"?>
<p:tagLst xmlns:p="http://schemas.openxmlformats.org/presentationml/2006/main">
  <p:tag name="PA" val="v5.2.2"/>
  <p:tag name="KSO_WM_UNIT_VALUE" val="301*293"/>
  <p:tag name="KSO_WM_UNIT_HIGHLIGHT" val="0"/>
  <p:tag name="KSO_WM_UNIT_COMPATIBLE" val="0"/>
  <p:tag name="KSO_WM_UNIT_DIAGRAM_ISNUMVISUAL" val="0"/>
  <p:tag name="KSO_WM_UNIT_DIAGRAM_ISREFERUNIT" val="0"/>
  <p:tag name="KSO_WM_DIAGRAM_GROUP_CODE" val="1599202913"/>
  <p:tag name="KSO_WM_UNIT_TYPE" val="ζ_h_d"/>
  <p:tag name="KSO_WM_UNIT_INDEX" val="1_1_3"/>
  <p:tag name="KSO_WM_UNIT_ID" val="crop20194954_1*ζ_h_d*1_1_3"/>
  <p:tag name="KSO_WM_TEMPLATE_CATEGORY" val="crop"/>
  <p:tag name="KSO_WM_TEMPLATE_INDEX" val="20194954"/>
  <p:tag name="KSO_WM_UNIT_LAYERLEVEL" val="1_1_1"/>
  <p:tag name="KSO_WM_TAG_VERSION" val="1.0"/>
  <p:tag name="KSO_WM_BEAUTIFY_FLAG" val="#wm#"/>
  <p:tag name="PICTUREFILLRANGE" val="b0003ab0-3613-48a1-a6be-c5a10607860a"/>
  <p:tag name="KSO_WM_UNIT_DIAGRAM_MODELTYPE" val="creativeCrop"/>
  <p:tag name="WM_BEAUTIFY_ZORDER_FLAG_TAG" val="2"/>
  <p:tag name="KSO_WM_BLIP_RECT_LEFT" val="-355"/>
  <p:tag name="KSO_WM_BLIP_RECT_RIGHT" val="-629"/>
  <p:tag name="KSO_WM_BLIP_RECT_TOP" val="-31"/>
  <p:tag name="KSO_WM_BLIP_RECT_BOTTOM" val="-480"/>
  <p:tag name="KSO_WM_CREATIVE_CROP_ORG_LEFT" val="348.753"/>
  <p:tag name="KSO_WM_CREATIVE_CROP_ORG_TOP" val="71.9993"/>
  <p:tag name="KSO_WM_CREATIVE_CROP_ORG_WIDTH" val="335.252"/>
  <p:tag name="KSO_WM_CREATIVE_CROP_ORG_HEIGHT" val="261.001"/>
  <p:tag name="KSO_WM_CREATIVE_CROP_SHAPE_LEFT" val="438.75"/>
  <p:tag name="KSO_WM_CREATIVE_CROP_SHAPE_TOP" val="85.4"/>
  <p:tag name="KSO_WM_CREATIVE_CROP_SHAPE_WIDTH" val="41.6"/>
  <p:tag name="KSO_WM_CREATIVE_CROP_SHAPE_HEIGHT" val="42.65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PA" val="v5.2.2"/>
  <p:tag name="KSO_WM_UNIT_VALUE" val="1096*1095"/>
  <p:tag name="KSO_WM_UNIT_HIGHLIGHT" val="0"/>
  <p:tag name="KSO_WM_UNIT_COMPATIBLE" val="0"/>
  <p:tag name="KSO_WM_UNIT_DIAGRAM_ISNUMVISUAL" val="0"/>
  <p:tag name="KSO_WM_UNIT_DIAGRAM_ISREFERUNIT" val="0"/>
  <p:tag name="KSO_WM_DIAGRAM_GROUP_CODE" val="1599202913"/>
  <p:tag name="KSO_WM_UNIT_TYPE" val="ζ_h_d"/>
  <p:tag name="KSO_WM_UNIT_INDEX" val="1_1_4"/>
  <p:tag name="KSO_WM_UNIT_ID" val="crop20194954_1*ζ_h_d*1_1_4"/>
  <p:tag name="KSO_WM_TEMPLATE_CATEGORY" val="crop"/>
  <p:tag name="KSO_WM_TEMPLATE_INDEX" val="20194954"/>
  <p:tag name="KSO_WM_UNIT_LAYERLEVEL" val="1_1_1"/>
  <p:tag name="KSO_WM_TAG_VERSION" val="1.0"/>
  <p:tag name="KSO_WM_BEAUTIFY_FLAG" val="#wm#"/>
  <p:tag name="PICTUREFILLRANGE" val="b0003ab0-3613-48a1-a6be-c5a10607860a"/>
  <p:tag name="KSO_WM_UNIT_DIAGRAM_MODELTYPE" val="creativeCrop"/>
  <p:tag name="WM_BEAUTIFY_ZORDER_FLAG_TAG" val="2"/>
  <p:tag name="KSO_WM_BLIP_RECT_LEFT" val="-95"/>
  <p:tag name="KSO_WM_BLIP_RECT_RIGHT" val="-95"/>
  <p:tag name="KSO_WM_BLIP_RECT_TOP" val="-38"/>
  <p:tag name="KSO_WM_BLIP_RECT_BOTTOM" val="-30"/>
  <p:tag name="KSO_WM_CREATIVE_CROP_ORG_LEFT" val="348.753"/>
  <p:tag name="KSO_WM_CREATIVE_CROP_ORG_TOP" val="71.9993"/>
  <p:tag name="KSO_WM_CREATIVE_CROP_ORG_WIDTH" val="335.252"/>
  <p:tag name="KSO_WM_CREATIVE_CROP_ORG_HEIGHT" val="261.001"/>
  <p:tag name="KSO_WM_CREATIVE_CROP_SHAPE_LEFT" val="438.75"/>
  <p:tag name="KSO_WM_CREATIVE_CROP_SHAPE_TOP" val="130.65"/>
  <p:tag name="KSO_WM_CREATIVE_CROP_SHAPE_WIDTH" val="155.3"/>
  <p:tag name="KSO_WM_CREATIVE_CROP_SHAPE_HEIGHT" val="155.5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4760_1*a*1"/>
  <p:tag name="KSO_WM_TEMPLATE_CATEGORY" val="diagram"/>
  <p:tag name="KSO_WM_TEMPLATE_INDEX" val="20214760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0c8b77c685a64f06a12bf6bf0ca1d8a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554b8b210b514375b48304094f33d2b7"/>
  <p:tag name="KSO_WM_UNIT_TEXT_FILL_FORE_SCHEMECOLOR_INDEX_BRIGHTNESS" val="0"/>
  <p:tag name="KSO_WM_UNIT_TEXT_FILL_FORE_SCHEMECOLOR_INDEX" val="13"/>
  <p:tag name="KSO_WM_UNIT_TEXT_FILL_TYPE" val="1"/>
  <p:tag name="KSO_WM_TEMPLATE_ASSEMBLE_XID" val="60656e664054ed1e2fb7f7d9"/>
  <p:tag name="KSO_WM_TEMPLATE_ASSEMBLE_GROUPID" val="60656e664054ed1e2fb7f7d9"/>
</p:tagLst>
</file>

<file path=ppt/tags/tag20.xml><?xml version="1.0" encoding="utf-8"?>
<p:tagLst xmlns:p="http://schemas.openxmlformats.org/presentationml/2006/main">
  <p:tag name="PA" val="v5.2.2"/>
  <p:tag name="KSO_WM_UNIT_VALUE" val="126*1095"/>
  <p:tag name="KSO_WM_UNIT_HIGHLIGHT" val="0"/>
  <p:tag name="KSO_WM_UNIT_COMPATIBLE" val="0"/>
  <p:tag name="KSO_WM_UNIT_DIAGRAM_ISNUMVISUAL" val="0"/>
  <p:tag name="KSO_WM_UNIT_DIAGRAM_ISREFERUNIT" val="0"/>
  <p:tag name="KSO_WM_DIAGRAM_GROUP_CODE" val="1599202913"/>
  <p:tag name="KSO_WM_UNIT_TYPE" val="ζ_h_d"/>
  <p:tag name="KSO_WM_UNIT_INDEX" val="1_1_5"/>
  <p:tag name="KSO_WM_UNIT_ID" val="crop20194954_1*ζ_h_d*1_1_5"/>
  <p:tag name="KSO_WM_TEMPLATE_CATEGORY" val="crop"/>
  <p:tag name="KSO_WM_TEMPLATE_INDEX" val="20194954"/>
  <p:tag name="KSO_WM_UNIT_LAYERLEVEL" val="1_1_1"/>
  <p:tag name="KSO_WM_TAG_VERSION" val="1.0"/>
  <p:tag name="KSO_WM_BEAUTIFY_FLAG" val="#wm#"/>
  <p:tag name="PICTUREFILLRANGE" val="b0003ab0-3613-48a1-a6be-c5a10607860a"/>
  <p:tag name="KSO_WM_UNIT_DIAGRAM_MODELTYPE" val="creativeCrop"/>
  <p:tag name="WM_BEAUTIFY_ZORDER_FLAG_TAG" val="2"/>
  <p:tag name="KSO_WM_BLIP_RECT_LEFT" val="-95"/>
  <p:tag name="KSO_WM_BLIP_RECT_RIGHT" val="-95"/>
  <p:tag name="KSO_WM_BLIP_RECT_TOP" val="-1215"/>
  <p:tag name="KSO_WM_BLIP_RECT_BOTTOM" val="-148"/>
  <p:tag name="KSO_WM_CREATIVE_CROP_ORG_LEFT" val="348.753"/>
  <p:tag name="KSO_WM_CREATIVE_CROP_ORG_TOP" val="71.9993"/>
  <p:tag name="KSO_WM_CREATIVE_CROP_ORG_WIDTH" val="335.252"/>
  <p:tag name="KSO_WM_CREATIVE_CROP_ORG_HEIGHT" val="261.001"/>
  <p:tag name="KSO_WM_CREATIVE_CROP_SHAPE_LEFT" val="438.75"/>
  <p:tag name="KSO_WM_CREATIVE_CROP_SHAPE_TOP" val="288.75"/>
  <p:tag name="KSO_WM_CREATIVE_CROP_SHAPE_WIDTH" val="155.3"/>
  <p:tag name="KSO_WM_CREATIVE_CROP_SHAPE_HEIGHT" val="17.85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PA" val="v5.2.2"/>
  <p:tag name="KSO_WM_UNIT_VALUE" val="1096*351"/>
  <p:tag name="KSO_WM_UNIT_HIGHLIGHT" val="0"/>
  <p:tag name="KSO_WM_UNIT_COMPATIBLE" val="0"/>
  <p:tag name="KSO_WM_UNIT_DIAGRAM_ISNUMVISUAL" val="0"/>
  <p:tag name="KSO_WM_UNIT_DIAGRAM_ISREFERUNIT" val="0"/>
  <p:tag name="KSO_WM_DIAGRAM_GROUP_CODE" val="1599202913"/>
  <p:tag name="KSO_WM_UNIT_TYPE" val="ζ_h_d"/>
  <p:tag name="KSO_WM_UNIT_INDEX" val="1_1_6"/>
  <p:tag name="KSO_WM_UNIT_ID" val="crop20194954_1*ζ_h_d*1_1_6"/>
  <p:tag name="KSO_WM_TEMPLATE_CATEGORY" val="crop"/>
  <p:tag name="KSO_WM_TEMPLATE_INDEX" val="20194954"/>
  <p:tag name="KSO_WM_UNIT_LAYERLEVEL" val="1_1_1"/>
  <p:tag name="KSO_WM_TAG_VERSION" val="1.0"/>
  <p:tag name="KSO_WM_BEAUTIFY_FLAG" val="#wm#"/>
  <p:tag name="PICTUREFILLRANGE" val="b0003ab0-3613-48a1-a6be-c5a10607860a"/>
  <p:tag name="KSO_WM_UNIT_DIAGRAM_MODELTYPE" val="creativeCrop"/>
  <p:tag name="WM_BEAUTIFY_ZORDER_FLAG_TAG" val="2"/>
  <p:tag name="KSO_WM_BLIP_RECT_LEFT" val="-615"/>
  <p:tag name="KSO_WM_BLIP_RECT_RIGHT" val="-191"/>
  <p:tag name="KSO_WM_BLIP_RECT_TOP" val="-5"/>
  <p:tag name="KSO_WM_BLIP_RECT_BOTTOM" val="-63"/>
  <p:tag name="KSO_WM_CREATIVE_CROP_ORG_LEFT" val="348.753"/>
  <p:tag name="KSO_WM_CREATIVE_CROP_ORG_TOP" val="71.9993"/>
  <p:tag name="KSO_WM_CREATIVE_CROP_ORG_WIDTH" val="335.252"/>
  <p:tag name="KSO_WM_CREATIVE_CROP_ORG_HEIGHT" val="261.001"/>
  <p:tag name="KSO_WM_CREATIVE_CROP_SHAPE_LEFT" val="596.9"/>
  <p:tag name="KSO_WM_CREATIVE_CROP_SHAPE_TOP" val="80.3"/>
  <p:tag name="KSO_WM_CREATIVE_CROP_SHAPE_WIDTH" val="49.75"/>
  <p:tag name="KSO_WM_CREATIVE_CROP_SHAPE_HEIGHT" val="155.5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PA" val="v5.2.2"/>
  <p:tag name="KSO_WM_UNIT_VALUE" val="371*351"/>
  <p:tag name="KSO_WM_UNIT_HIGHLIGHT" val="0"/>
  <p:tag name="KSO_WM_UNIT_COMPATIBLE" val="0"/>
  <p:tag name="KSO_WM_UNIT_DIAGRAM_ISNUMVISUAL" val="0"/>
  <p:tag name="KSO_WM_UNIT_DIAGRAM_ISREFERUNIT" val="0"/>
  <p:tag name="KSO_WM_DIAGRAM_GROUP_CODE" val="1599202913"/>
  <p:tag name="KSO_WM_UNIT_TYPE" val="ζ_h_d"/>
  <p:tag name="KSO_WM_UNIT_INDEX" val="1_1_7"/>
  <p:tag name="KSO_WM_UNIT_ID" val="crop20194954_1*ζ_h_d*1_1_7"/>
  <p:tag name="KSO_WM_TEMPLATE_CATEGORY" val="crop"/>
  <p:tag name="KSO_WM_TEMPLATE_INDEX" val="20194954"/>
  <p:tag name="KSO_WM_UNIT_LAYERLEVEL" val="1_1_1"/>
  <p:tag name="KSO_WM_TAG_VERSION" val="1.0"/>
  <p:tag name="KSO_WM_BEAUTIFY_FLAG" val="#wm#"/>
  <p:tag name="PICTUREFILLRANGE" val="b0003ab0-3613-48a1-a6be-c5a10607860a"/>
  <p:tag name="KSO_WM_UNIT_DIAGRAM_MODELTYPE" val="creativeCrop"/>
  <p:tag name="WM_BEAUTIFY_ZORDER_FLAG_TAG" val="2"/>
  <p:tag name="KSO_WM_BLIP_RECT_LEFT" val="-615"/>
  <p:tag name="KSO_WM_BLIP_RECT_RIGHT" val="-191"/>
  <p:tag name="KSO_WM_BLIP_RECT_TOP" val="-316"/>
  <p:tag name="KSO_WM_BLIP_RECT_BOTTOM" val="-80"/>
  <p:tag name="KSO_WM_CREATIVE_CROP_ORG_LEFT" val="348.753"/>
  <p:tag name="KSO_WM_CREATIVE_CROP_ORG_TOP" val="71.9993"/>
  <p:tag name="KSO_WM_CREATIVE_CROP_ORG_WIDTH" val="335.252"/>
  <p:tag name="KSO_WM_CREATIVE_CROP_ORG_HEIGHT" val="261.001"/>
  <p:tag name="KSO_WM_CREATIVE_CROP_SHAPE_LEFT" val="596.9"/>
  <p:tag name="KSO_WM_CREATIVE_CROP_SHAPE_TOP" val="238.4"/>
  <p:tag name="KSO_WM_CREATIVE_CROP_SHAPE_WIDTH" val="49.75"/>
  <p:tag name="KSO_WM_CREATIVE_CROP_SHAPE_HEIGHT" val="52.65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PA" val="v5.2.2"/>
  <p:tag name="KSO_WM_UNIT_VALUE" val="1096*243"/>
  <p:tag name="KSO_WM_UNIT_HIGHLIGHT" val="0"/>
  <p:tag name="KSO_WM_UNIT_COMPATIBLE" val="0"/>
  <p:tag name="KSO_WM_UNIT_DIAGRAM_ISNUMVISUAL" val="0"/>
  <p:tag name="KSO_WM_UNIT_DIAGRAM_ISREFERUNIT" val="0"/>
  <p:tag name="KSO_WM_DIAGRAM_GROUP_CODE" val="1599202913"/>
  <p:tag name="KSO_WM_UNIT_TYPE" val="ζ_h_d"/>
  <p:tag name="KSO_WM_UNIT_INDEX" val="1_1_8"/>
  <p:tag name="KSO_WM_UNIT_ID" val="crop20194954_1*ζ_h_d*1_1_8"/>
  <p:tag name="KSO_WM_TEMPLATE_CATEGORY" val="crop"/>
  <p:tag name="KSO_WM_TEMPLATE_INDEX" val="20194954"/>
  <p:tag name="KSO_WM_UNIT_LAYERLEVEL" val="1_1_1"/>
  <p:tag name="KSO_WM_TAG_VERSION" val="1.0"/>
  <p:tag name="KSO_WM_BEAUTIFY_FLAG" val="#wm#"/>
  <p:tag name="PICTUREFILLRANGE" val="b0003ab0-3613-48a1-a6be-c5a10607860a"/>
  <p:tag name="KSO_WM_UNIT_DIAGRAM_MODELTYPE" val="creativeCrop"/>
  <p:tag name="WM_BEAUTIFY_ZORDER_FLAG_TAG" val="2"/>
  <p:tag name="KSO_WM_BLIP_RECT_LEFT" val="-1039"/>
  <p:tag name="KSO_WM_BLIP_RECT_RIGHT" val="-168"/>
  <p:tag name="KSO_WM_BLIP_RECT_TOP" val="-63"/>
  <p:tag name="KSO_WM_BLIP_RECT_BOTTOM" val="-5"/>
  <p:tag name="KSO_WM_CREATIVE_CROP_ORG_LEFT" val="348.753"/>
  <p:tag name="KSO_WM_CREATIVE_CROP_ORG_TOP" val="71.9993"/>
  <p:tag name="KSO_WM_CREATIVE_CROP_ORG_WIDTH" val="335.252"/>
  <p:tag name="KSO_WM_CREATIVE_CROP_ORG_HEIGHT" val="261.001"/>
  <p:tag name="KSO_WM_CREATIVE_CROP_SHAPE_LEFT" val="649.5"/>
  <p:tag name="KSO_WM_CREATIVE_CROP_SHAPE_TOP" val="169.2"/>
  <p:tag name="KSO_WM_CREATIVE_CROP_SHAPE_WIDTH" val="34.5"/>
  <p:tag name="KSO_WM_CREATIVE_CROP_SHAPE_HEIGHT" val="155.5"/>
  <p:tag name="KSO_WM_UNIT_USESOURCEFORMAT_APPLY" val="1"/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488_1*i*1"/>
  <p:tag name="KSO_WM_TEMPLATE_CATEGORY" val="diagram"/>
  <p:tag name="KSO_WM_TEMPLATE_INDEX" val="2021148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d10861cd5181465094ff9e8f7b491823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2},&quot;ReferentInfo&quot;:{&quot;Id&quot;:&quot;c9bbe698d7904c1e84b5873426a396c2&quot;,&quot;X&quot;:{&quot;Pos&quot;:0},&quot;Y&quot;:{&quot;Pos&quot;:0}},&quot;whChangeMode&quot;:0}"/>
  <p:tag name="KSO_WM_CHIP_GROUPID" val="5f6c95017b7ee298d401c683"/>
  <p:tag name="KSO_WM_CHIP_XID" val="5f6c95017b7ee298d401c684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c4054ed1e2fb801d4"/>
  <p:tag name="KSO_WM_TEMPLATE_ASSEMBLE_GROUPID" val="60656efc4054ed1e2fb801d4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1488_1*i*3"/>
  <p:tag name="KSO_WM_TEMPLATE_CATEGORY" val="diagram"/>
  <p:tag name="KSO_WM_TEMPLATE_INDEX" val="2021148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e5c15f4c4d964b5a893a6b1b87af2f52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0},&quot;ReferentInfo&quot;:{&quot;Id&quot;:&quot;c9bbe698d7904c1e84b5873426a396c2&quot;,&quot;X&quot;:{&quot;Pos&quot;:2},&quot;Y&quot;:{&quot;Pos&quot;:2}},&quot;whChangeMode&quot;:0}"/>
  <p:tag name="KSO_WM_CHIP_GROUPID" val="5f6c95017b7ee298d401c683"/>
  <p:tag name="KSO_WM_CHIP_XID" val="5f6c95017b7ee298d401c684"/>
  <p:tag name="KSO_WM_UNIT_TEXT_FILL_FORE_SCHEMECOLOR_INDEX_BRIGHTNESS" val="0"/>
  <p:tag name="KSO_WM_UNIT_TEXT_FILL_FORE_SCHEMECOLOR_INDEX" val="13"/>
  <p:tag name="KSO_WM_UNIT_TEXT_FILL_TYPE" val="1"/>
  <p:tag name="KSO_WM_UNIT_VALUE" val="6"/>
  <p:tag name="KSO_WM_TEMPLATE_ASSEMBLE_XID" val="60656efc4054ed1e2fb801d4"/>
  <p:tag name="KSO_WM_TEMPLATE_ASSEMBLE_GROUPID" val="60656efc4054ed1e2fb801d4"/>
</p:tagLst>
</file>

<file path=ppt/tags/tag26.xml><?xml version="1.0" encoding="utf-8"?>
<p:tagLst xmlns:p="http://schemas.openxmlformats.org/presentationml/2006/main">
  <p:tag name="KSO_WM_SPECIAL_SOURCE" val="bdnull"/>
  <p:tag name="KSO_WM_SLIDE_ID" val="diagram2021148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48"/>
  <p:tag name="KSO_WM_SLIDE_POSITION" val="48*96"/>
  <p:tag name="KSO_WM_TAG_VERSION" val="1.0"/>
  <p:tag name="KSO_WM_BEAUTIFY_FLAG" val="#wm#"/>
  <p:tag name="KSO_WM_TEMPLATE_CATEGORY" val="diagram"/>
  <p:tag name="KSO_WM_TEMPLATE_INDEX" val="20211488"/>
  <p:tag name="KSO_WM_SLIDE_LAYOUT" val="a_d"/>
  <p:tag name="KSO_WM_SLIDE_LAYOUT_CNT" val="1_1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c95017b7ee298d401c684"/>
  <p:tag name="KSO_WM_CHIP_FILLPROP" val="[[{&quot;text_align&quot;:&quot;lm&quot;,&quot;text_direction&quot;:&quot;horizontal&quot;,&quot;support_big_font&quot;:true,&quot;fill_id&quot;:&quot;05ed0eeff46f44e98ca671d6ac23df94&quot;,&quot;fill_align&quot;:&quot;cm&quot;,&quot;chip_types&quot;:[&quot;text&quot;]},{&quot;text_align&quot;:&quot;lm&quot;,&quot;text_direction&quot;:&quot;horizontal&quot;,&quot;support_features&quot;:[&quot;collage&quot;,&quot;carousel&quot;,&quot;creativecrop&quot;],&quot;support_big_font&quot;:false,&quot;fill_id&quot;:&quot;aa8370987f4140ab9fa600e717225475&quot;,&quot;fill_align&quot;:&quot;cm&quot;,&quot;chip_types&quot;:[&quot;diagram&quot;,&quot;pictext&quot;,&quot;picture&quot;,&quot;chart&quot;,&quot;table&quot;,&quot;video&quot;]}],[{&quot;text_align&quot;:&quot;cm&quot;,&quot;text_direction&quot;:&quot;horizontal&quot;,&quot;support_big_font&quot;:true,&quot;fill_id&quot;:&quot;05ed0eeff46f44e98ca671d6ac23df94&quot;,&quot;fill_align&quot;:&quot;cm&quot;,&quot;chip_types&quot;:[&quot;header&quot;]},{&quot;text_align&quot;:&quot;lm&quot;,&quot;text_direction&quot;:&quot;horizontal&quot;,&quot;support_features&quot;:[&quot;collage&quot;,&quot;carousel&quot;,&quot;creativecrop&quot;],&quot;support_big_font&quot;:false,&quot;fill_id&quot;:&quot;aa8370987f4140ab9fa600e717225475&quot;,&quot;fill_align&quot;:&quot;cm&quot;,&quot;chip_types&quot;:[&quot;diagram&quot;,&quot;pictext&quot;,&quot;picture&quot;,&quot;chart&quot;,&quot;table&quot;,&quot;video&quot;]}]]"/>
  <p:tag name="FIXED_XID_TMP" val="5f5ee1ca4d6848d78f644aeb"/>
  <p:tag name="KSO_WM_CHIP_DECFILLPROP" val="[]"/>
  <p:tag name="KSO_WM_SLIDE_CAN_ADD_NAVIGATION" val="1"/>
  <p:tag name="KSO_WM_CHIP_GROUPID" val="5f6c95017b7ee298d401c683"/>
  <p:tag name="KSO_WM_SLIDE_BK_DARK_LIGHT" val="2"/>
  <p:tag name="KSO_WM_SLIDE_BACKGROUND_TYPE" val="general"/>
  <p:tag name="KSO_WM_SLIDE_SUPPORT_FEATURE_TYPE" val="7"/>
  <p:tag name="KSO_WM_TEMPLATE_ASSEMBLE_XID" val="60656efc4054ed1e2fb801d4"/>
  <p:tag name="KSO_WM_TEMPLATE_ASSEMBLE_GROUPID" val="60656efc4054ed1e2fb801d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24:03&quot;,&quot;maxSize&quot;:{&quot;size1&quot;:55},&quot;minSize&quot;:{&quot;size1&quot;:44.899999999999999},&quot;normalSize&quot;:{&quot;size1&quot;:48.337499999999999},&quot;subLayout&quot;:[{&quot;id&quot;:&quot;2021-04-01T15:24:03&quot;,&quot;margin&quot;:{&quot;bottom&quot;:6.3499999046325684,&quot;left&quot;:2.9630000591278076,&quot;right&quot;:2.5399999618530273,&quot;top&quot;:6.3499999046325684},&quot;type&quot;:0},{&quot;id&quot;:&quot;2021-04-01T15:24:03&quot;,&quot;margin&quot;:{&quot;bottom&quot;:2.1170001029968262,&quot;left&quot;:0.026000002399086952,&quot;right&quot;:1.6929999589920044,&quot;top&quot;:2.1170001029968262},&quot;type&quot;:0}],&quot;type&quot;:0}"/>
</p:tagLst>
</file>

<file path=ppt/tags/tag27.xml><?xml version="1.0" encoding="utf-8"?>
<p:tagLst xmlns:p="http://schemas.openxmlformats.org/presentationml/2006/main">
  <p:tag name="KSO_WM_SPECIAL_SOURCE" val="bdnull"/>
</p:tagLst>
</file>

<file path=ppt/tags/tag28.xml><?xml version="1.0" encoding="utf-8"?>
<p:tagLst xmlns:p="http://schemas.openxmlformats.org/presentationml/2006/main">
  <p:tag name="KSO_WM_SPECIAL_SOURCE" val="bdnull"/>
</p:tagLst>
</file>

<file path=ppt/tags/tag29.xml><?xml version="1.0" encoding="utf-8"?>
<p:tagLst xmlns:p="http://schemas.openxmlformats.org/presentationml/2006/main">
  <p:tag name="KSO_WM_SPECIAL_SOURCE" val="bdnull"/>
</p:tagLst>
</file>

<file path=ppt/tags/tag3.xml><?xml version="1.0" encoding="utf-8"?>
<p:tagLst xmlns:p="http://schemas.openxmlformats.org/presentationml/2006/main">
  <p:tag name="KSO_WM_UNIT_VALUE" val="804*19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4760_1*d*1"/>
  <p:tag name="KSO_WM_TEMPLATE_CATEGORY" val="diagram"/>
  <p:tag name="KSO_WM_TEMPLATE_INDEX" val="2021476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0bb18ff2f66e463a88213382066a8ae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9a51a855e276451c84c529232e90ae2f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664054ed1e2fb7f7d9"/>
  <p:tag name="KSO_WM_TEMPLATE_ASSEMBLE_GROUPID" val="60656e664054ed1e2fb7f7d9"/>
</p:tagLst>
</file>

<file path=ppt/tags/tag30.xml><?xml version="1.0" encoding="utf-8"?>
<p:tagLst xmlns:p="http://schemas.openxmlformats.org/presentationml/2006/main">
  <p:tag name="KSO_WM_SPECIAL_SOURCE" val="bdnull"/>
</p:tagLst>
</file>

<file path=ppt/tags/tag31.xml><?xml version="1.0" encoding="utf-8"?>
<p:tagLst xmlns:p="http://schemas.openxmlformats.org/presentationml/2006/main">
  <p:tag name="KSO_WM_SPECIAL_SOURCE" val="bdnull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3750_1*i*1"/>
  <p:tag name="KSO_WM_TEMPLATE_CATEGORY" val="diagram"/>
  <p:tag name="KSO_WM_TEMPLATE_INDEX" val="20203750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3750_1*i*2"/>
  <p:tag name="KSO_WM_TEMPLATE_CATEGORY" val="diagram"/>
  <p:tag name="KSO_WM_TEMPLATE_INDEX" val="20203750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5"/>
  <p:tag name="KSO_WM_UNIT_LINE_FILL_TYPE" val="2"/>
  <p:tag name="KSO_WM_UNIT_TEXT_FILL_FORE_SCHEMECOLOR_INDEX_BRIGHTNESS" val="0.35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3750_1*i*3"/>
  <p:tag name="KSO_WM_TEMPLATE_CATEGORY" val="diagram"/>
  <p:tag name="KSO_WM_TEMPLATE_INDEX" val="20203750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5"/>
  <p:tag name="KSO_WM_UNIT_LINE_FILL_TYPE" val="2"/>
  <p:tag name="KSO_WM_UNIT_TEXT_FILL_FORE_SCHEMECOLOR_INDEX_BRIGHTNESS" val="0.35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3750_1*i*4"/>
  <p:tag name="KSO_WM_TEMPLATE_CATEGORY" val="diagram"/>
  <p:tag name="KSO_WM_TEMPLATE_INDEX" val="20203750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5"/>
  <p:tag name="KSO_WM_UNIT_LINE_FILL_TYPE" val="2"/>
  <p:tag name="KSO_WM_UNIT_TEXT_FILL_FORE_SCHEMECOLOR_INDEX_BRIGHTNESS" val="0.35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3750_1*i*5"/>
  <p:tag name="KSO_WM_TEMPLATE_CATEGORY" val="diagram"/>
  <p:tag name="KSO_WM_TEMPLATE_INDEX" val="20203750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5"/>
  <p:tag name="KSO_WM_UNIT_LINE_FILL_TYPE" val="2"/>
  <p:tag name="KSO_WM_UNIT_TEXT_FILL_FORE_SCHEMECOLOR_INDEX_BRIGHTNESS" val="0.35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3750_1*i*6"/>
  <p:tag name="KSO_WM_TEMPLATE_CATEGORY" val="diagram"/>
  <p:tag name="KSO_WM_TEMPLATE_INDEX" val="20203750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3750_1*i*7"/>
  <p:tag name="KSO_WM_TEMPLATE_CATEGORY" val="diagram"/>
  <p:tag name="KSO_WM_TEMPLATE_INDEX" val="20203750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3750_1*i*8"/>
  <p:tag name="KSO_WM_TEMPLATE_CATEGORY" val="diagram"/>
  <p:tag name="KSO_WM_TEMPLATE_INDEX" val="20203750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4.xml><?xml version="1.0" encoding="utf-8"?>
<p:tagLst xmlns:p="http://schemas.openxmlformats.org/presentationml/2006/main">
  <p:tag name="KSO_WM_BEAUTIFY_FLAG" val="#wm#"/>
  <p:tag name="KSO_WM_TEMPLATE_CATEGORY" val="diagram"/>
  <p:tag name="KSO_WM_TEMPLATE_INDEX" val="20214760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cf6f21ddc3daf3fef3fc14"/>
  <p:tag name="KSO_WM_CHIP_FILLPROP" val="[[{&quot;fill_id&quot;:&quot;164c300f690d423ab1b6e3b65edb0bf9&quot;,&quot;fill_align&quot;:&quot;lt&quot;,&quot;text_align&quot;:&quot;lt&quot;,&quot;text_direction&quot;:&quot;horizontal&quot;,&quot;chip_types&quot;:[&quot;header&quot;]},{&quot;fill_id&quot;:&quot;722accd572074b41a2d4cf8c733c9957&quot;,&quot;fill_align&quot;:&quot;cm&quot;,&quot;text_align&quot;:&quot;lm&quot;,&quot;text_direction&quot;:&quot;horizontal&quot;,&quot;chip_types&quot;:[&quot;diagram&quot;,&quot;pictext&quot;,&quot;text&quot;,&quot;picture&quot;,&quot;chart&quot;,&quot;table&quot;,&quot;video&quot;],&quot;support_features&quot;:[&quot;collage&quot;,&quot;carousel&quot;]}]]"/>
  <p:tag name="KSO_WM_SLIDE_ID" val="diagram20214760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539"/>
  <p:tag name="KSO_WM_SLIDE_POSITION" val="0*0"/>
  <p:tag name="KSO_WM_TAG_VERSION" val="1.0"/>
  <p:tag name="KSO_WM_SLIDE_LAYOUT" val="a_d"/>
  <p:tag name="KSO_WM_SLIDE_LAYOUT_CNT" val="1_1"/>
  <p:tag name="KSO_WM_CHIP_DECFILLPROP" val="[]"/>
  <p:tag name="KSO_WM_SLIDE_BACKGROUND" val="[&quot;leftRight&quot;]"/>
  <p:tag name="KSO_WM_CHIP_GROUPID" val="5ed8bc23afe44fab1839c18c"/>
  <p:tag name="KSO_WM_SLIDE_BK_DARK_LIGHT" val="2"/>
  <p:tag name="KSO_WM_SLIDE_BACKGROUND_TYPE" val="leftRight"/>
  <p:tag name="KSO_WM_SLIDE_SUPPORT_FEATURE_TYPE" val="3"/>
  <p:tag name="KSO_WM_TEMPLATE_ASSEMBLE_XID" val="60656e664054ed1e2fb7f7d9"/>
  <p:tag name="KSO_WM_TEMPLATE_ASSEMBLE_GROUPID" val="60656e664054ed1e2fb7f7d9"/>
  <p:tag name="KSO_WM_SLIDE_LAYOUT_INFO" val="{&quot;direction&quot;:1,&quot;id&quot;:&quot;2021-04-01T14:56:23&quot;,&quot;maxSize&quot;:{&quot;size1&quot;:37.499622819304932},&quot;minSize&quot;:{&quot;size1&quot;:37.499622819304932},&quot;normalSize&quot;:{&quot;size1&quot;:37.499622819304932},&quot;subLayout&quot;:[{&quot;backgroundInfo&quot;:[{&quot;bottom&quot;:0,&quot;bottomAbs&quot;:false,&quot;left&quot;:0,&quot;leftAbs&quot;:false,&quot;right&quot;:0.13333333999999999,&quot;rightAbs&quot;:false,&quot;top&quot;:0,&quot;topAbs&quot;:false,&quot;type&quot;:&quot;leftRight&quot;}],&quot;id&quot;:&quot;2021-04-01T14:56:23&quot;,&quot;margin&quot;:{&quot;bottom&quot;:5.0799999237060547,&quot;left&quot;:1.6929999589920044,&quot;right&quot;:3.3870000839233398,&quot;top&quot;:3.3870000839233398},&quot;type&quot;:0},{&quot;id&quot;:&quot;2021-04-01T14:56:23&quot;,&quot;margin&quot;:{&quot;bottom&quot;:1.6929999589920044,&quot;left&quot;:0,&quot;right&quot;:1.6929999589920044,&quot;top&quot;:1.6929999589920044},&quot;type&quot;:0}],&quot;type&quot;:0}"/>
  <p:tag name="KSO_WM_SLIDE_CAN_ADD_NAVIGATION" val="1"/>
  <p:tag name="KSO_WM_SPECIAL_SOURCE" val="bdnull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3750_1*i*9"/>
  <p:tag name="KSO_WM_TEMPLATE_CATEGORY" val="diagram"/>
  <p:tag name="KSO_WM_TEMPLATE_INDEX" val="20203750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3750_1*i*10"/>
  <p:tag name="KSO_WM_TEMPLATE_CATEGORY" val="diagram"/>
  <p:tag name="KSO_WM_TEMPLATE_INDEX" val="20203750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&#13;文本具体内容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3750_1*a*1"/>
  <p:tag name="KSO_WM_TEMPLATE_CATEGORY" val="diagram"/>
  <p:tag name="KSO_WM_TEMPLATE_INDEX" val="20203750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BEAUTIFY_FLAG" val="#wm#"/>
  <p:tag name="KSO_WM_TEMPLATE_CATEGORY" val="diagram"/>
  <p:tag name="KSO_WM_TEMPLATE_INDEX" val="20203750"/>
  <p:tag name="KSO_WM_SLIDE_ID" val="diagram20203750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60*399"/>
  <p:tag name="KSO_WM_SLIDE_POSITION" val="0*70"/>
  <p:tag name="KSO_WM_TAG_VERSION" val="1.0"/>
  <p:tag name="KSO_WM_SLIDE_LAYOUT" val="a"/>
  <p:tag name="KSO_WM_SLIDE_LAYOUT_CNT" val="1"/>
  <p:tag name="KSO_WM_SPECIAL_SOURCE" val="bdnull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180_1*a*1"/>
  <p:tag name="KSO_WM_TEMPLATE_CATEGORY" val="diagram"/>
  <p:tag name="KSO_WM_TEMPLATE_INDEX" val="2021518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8a8861254c74da99bc08590e9ac78d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ffde08a38254fdc936d7a97ed9c57e8"/>
  <p:tag name="KSO_WM_UNIT_TEXT_FILL_FORE_SCHEMECOLOR_INDEX_BRIGHTNESS" val="0"/>
  <p:tag name="KSO_WM_UNIT_TEXT_FILL_FORE_SCHEMECOLOR_INDEX" val="13"/>
  <p:tag name="KSO_WM_UNIT_TEXT_FILL_TYPE" val="1"/>
  <p:tag name="KSO_WM_TEMPLATE_ASSEMBLE_XID" val="60656fa54054ed1e2fb80e24"/>
  <p:tag name="KSO_WM_TEMPLATE_ASSEMBLE_GROUPID" val="60656fa54054ed1e2fb80e24"/>
</p:tagLst>
</file>

<file path=ppt/tags/tag4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如果您的内容确实非常重要又难以精简，也请使用分段处理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180_1*f*1"/>
  <p:tag name="KSO_WM_TEMPLATE_CATEGORY" val="diagram"/>
  <p:tag name="KSO_WM_TEMPLATE_INDEX" val="2021518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50"/>
  <p:tag name="KSO_WM_UNIT_SHOW_EDIT_AREA_INDICATION" val="1"/>
  <p:tag name="KSO_WM_CHIP_GROUPID" val="5e6b05596848fb12bee65ac8"/>
  <p:tag name="KSO_WM_CHIP_XID" val="5e6b05596848fb12bee65aca"/>
  <p:tag name="KSO_WM_UNIT_DEC_AREA_ID" val="00bcee39a96c4274baf2f5b836fb1e1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7a9613e6a0b486f9f2935a94a6ee036"/>
  <p:tag name="KSO_WM_UNIT_TEXT_FILL_FORE_SCHEMECOLOR_INDEX_BRIGHTNESS" val="0.25"/>
  <p:tag name="KSO_WM_UNIT_TEXT_FILL_FORE_SCHEMECOLOR_INDEX" val="13"/>
  <p:tag name="KSO_WM_UNIT_TEXT_FILL_TYPE" val="1"/>
  <p:tag name="KSO_WM_TEMPLATE_ASSEMBLE_XID" val="60656fa54054ed1e2fb80e24"/>
  <p:tag name="KSO_WM_TEMPLATE_ASSEMBLE_GROUPID" val="60656fa54054ed1e2fb80e24"/>
</p:tagLst>
</file>

<file path=ppt/tags/tag46.xml><?xml version="1.0" encoding="utf-8"?>
<p:tagLst xmlns:p="http://schemas.openxmlformats.org/presentationml/2006/main">
  <p:tag name="KSO_WM_UNIT_VALUE" val="677*126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5180_1*d*2"/>
  <p:tag name="KSO_WM_TEMPLATE_CATEGORY" val="diagram"/>
  <p:tag name="KSO_WM_TEMPLATE_INDEX" val="2021518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376a0051ecf2413a92948377f38ff79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0f0ea370d221433c8363a927493ac50e"/>
  <p:tag name="KSO_WM_UNIT_SUPPORT_UNIT_TYPE" val="[&quot;d&quot;,&quot;β&quot;]"/>
  <p:tag name="KSO_WM_TEMPLATE_ASSEMBLE_XID" val="60656fa54054ed1e2fb80e24"/>
  <p:tag name="KSO_WM_TEMPLATE_ASSEMBLE_GROUPID" val="60656fa54054ed1e2fb80e24"/>
</p:tagLst>
</file>

<file path=ppt/tags/tag47.xml><?xml version="1.0" encoding="utf-8"?>
<p:tagLst xmlns:p="http://schemas.openxmlformats.org/presentationml/2006/main">
  <p:tag name="KSO_WM_UNIT_VALUE" val="677*126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5180_1*d*1"/>
  <p:tag name="KSO_WM_TEMPLATE_CATEGORY" val="diagram"/>
  <p:tag name="KSO_WM_TEMPLATE_INDEX" val="2021518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34ac627440a3412389ab76e3c1ef6c5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0105118426d84040b89c13e701898349"/>
  <p:tag name="KSO_WM_UNIT_SUPPORT_UNIT_TYPE" val="[&quot;d&quot;,&quot;β&quot;]"/>
  <p:tag name="KSO_WM_TEMPLATE_ASSEMBLE_XID" val="60656fa54054ed1e2fb80e24"/>
  <p:tag name="KSO_WM_TEMPLATE_ASSEMBLE_GROUPID" val="60656fa54054ed1e2fb80e24"/>
</p:tagLst>
</file>

<file path=ppt/tags/tag48.xml><?xml version="1.0" encoding="utf-8"?>
<p:tagLst xmlns:p="http://schemas.openxmlformats.org/presentationml/2006/main">
  <p:tag name="KSO_WM_BEAUTIFY_FLAG" val="#wm#"/>
  <p:tag name="KSO_WM_TEMPLATE_CATEGORY" val="diagram"/>
  <p:tag name="KSO_WM_TEMPLATE_INDEX" val="20215180"/>
  <p:tag name="KSO_WM_SLIDE_ID" val="diagram20215180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8*492"/>
  <p:tag name="KSO_WM_SLIDE_POSITION" val="36*24"/>
  <p:tag name="KSO_WM_TAG_VERSION" val="1.0"/>
  <p:tag name="KSO_WM_SLIDE_LAYOUT" val="a_d_f"/>
  <p:tag name="KSO_WM_SLIDE_LAYOUT_CNT" val="1_2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57:46&quot;,&quot;maxSize&quot;:{&quot;size1&quot;:15.699999999999999},&quot;minSize&quot;:{&quot;size1&quot;:15.699999999999999},&quot;normalSize&quot;:{&quot;size1&quot;:15.699999999999999},&quot;subLayout&quot;:[{&quot;id&quot;:&quot;2021-04-01T15:57:46&quot;,&quot;margin&quot;:{&quot;bottom&quot;:0.026000002399086952,&quot;left&quot;:1.2699999809265137,&quot;right&quot;:1.2699999809265137,&quot;top&quot;:0.84700000286102295},&quot;type&quot;:0},{&quot;direction&quot;:1,&quot;id&quot;:&quot;2021-04-01T15:57:46&quot;,&quot;maxSize&quot;:{&quot;size1&quot;:58.699647313340272},&quot;minSize&quot;:{&quot;size1&quot;:42.499647313340269},&quot;normalSize&quot;:{&quot;size1&quot;:54.324647313340279},&quot;subLayout&quot;:[{&quot;id&quot;:&quot;2021-04-01T15:57:46&quot;,&quot;margin&quot;:{&quot;bottom&quot;:0.84700000286102295,&quot;left&quot;:1.2699999809265137,&quot;right&quot;:0.81999999284744263,&quot;top&quot;:0.81999999284744263},&quot;type&quot;:0},{&quot;id&quot;:&quot;2021-04-01T15:57:46&quot;,&quot;maxSize&quot;:{&quot;size1&quot;:47.399999999999999},&quot;minSize&quot;:{&quot;size1&quot;:47.399999999999999},&quot;normalSize&quot;:{&quot;size1&quot;:47.399999999999999},&quot;subLayout&quot;:[{&quot;id&quot;:&quot;2021-04-01T15:57:46&quot;,&quot;margin&quot;:{&quot;bottom&quot;:0.026000002399086952,&quot;left&quot;:0.026000002399086952,&quot;right&quot;:1.2699999809265137,&quot;top&quot;:0.81999999284744263},&quot;type&quot;:0},{&quot;id&quot;:&quot;2021-04-01T15:57:46&quot;,&quot;margin&quot;:{&quot;bottom&quot;:0.84700000286102295,&quot;left&quot;:0.026000002399086952,&quot;right&quot;:1.2699999809265137,&quot;top&quot;:0.81999999284744263},&quot;type&quot;:0}],&quot;type&quot;:0}]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0fcc7605e68e5c80755dc3 "/>
  <p:tag name="KSO_WM_CHIP_FILLPROP" val="[[{&quot;text_align&quot;:&quot;lm&quot;,&quot;text_direction&quot;:&quot;horizontal&quot;,&quot;support_big_font&quot;:false,&quot;fill_id&quot;:&quot;c427251cb9fa4f5abcbf0d4d87c62116&quot;,&quot;fill_align&quot;:&quot;lm&quot;,&quot;chip_types&quot;:[&quot;header&quot;]},{&quot;text_align&quot;:&quot;lm&quot;,&quot;text_direction&quot;:&quot;horizontal&quot;,&quot;support_features&quot;:[&quot;collage&quot;,&quot;carousel&quot;,&quot;creativecrop&quot;],&quot;support_big_font&quot;:false,&quot;fill_id&quot;:&quot;6185dfe2f69e4b33b276efb1f6396f29&quot;,&quot;fill_align&quot;:&quot;lm&quot;,&quot;chip_types&quot;:[&quot;diagram&quot;,&quot;pictext&quot;,&quot;picture&quot;,&quot;chart&quot;,&quot;table&quot;,&quot;video&quot;]},{&quot;text_align&quot;:&quot;lm&quot;,&quot;text_direction&quot;:&quot;horizontal&quot;,&quot;support_big_font&quot;:false,&quot;fill_id&quot;:&quot;d87aa51092b94ad1b53f0ca131f68eba&quot;,&quot;fill_align&quot;:&quot;lm&quot;,&quot;chip_types&quot;:[&quot;pictext&quot;,&quot;text&quot;,&quot;picture&quot;,&quot;table&quot;]},{&quot;text_align&quot;:&quot;lm&quot;,&quot;text_direction&quot;:&quot;horizontal&quot;,&quot;support_big_font&quot;:false,&quot;fill_id&quot;:&quot;887854800e6440bda1727bc371133c2a&quot;,&quot;fill_align&quot;:&quot;lm&quot;,&quot;chip_types&quot;:[&quot;pictext&quot;,&quot;text&quot;,&quot;picture&quot;,&quot;table&quot;]}],[{&quot;text_align&quot;:&quot;lm&quot;,&quot;text_direction&quot;:&quot;horizontal&quot;,&quot;support_big_font&quot;:false,&quot;fill_id&quot;:&quot;c427251cb9fa4f5abcbf0d4d87c62116&quot;,&quot;fill_align&quot;:&quot;lm&quot;,&quot;chip_types&quot;:[&quot;header&quot;]},{&quot;text_align&quot;:&quot;lm&quot;,&quot;text_direction&quot;:&quot;horizontal&quot;,&quot;support_big_font&quot;:false,&quot;fill_id&quot;:&quot;6185dfe2f69e4b33b276efb1f6396f29&quot;,&quot;fill_align&quot;:&quot;lm&quot;,&quot;chip_types&quot;:[&quot;text&quot;]},{&quot;text_align&quot;:&quot;lm&quot;,&quot;text_direction&quot;:&quot;horizontal&quot;,&quot;support_big_font&quot;:false,&quot;fill_id&quot;:&quot;d87aa51092b94ad1b53f0ca131f68eba&quot;,&quot;fill_align&quot;:&quot;lm&quot;,&quot;chip_types&quot;:[&quot;pictext&quot;,&quot;picture&quot;,&quot;table&quot;]},{&quot;text_align&quot;:&quot;lm&quot;,&quot;text_direction&quot;:&quot;horizontal&quot;,&quot;support_big_font&quot;:false,&quot;fill_id&quot;:&quot;887854800e6440bda1727bc371133c2a&quot;,&quot;fill_align&quot;:&quot;lm&quot;,&quot;chip_types&quot;:[&quot;pictext&quot;,&quot;picture&quot;,&quot;table&quot;]}]]"/>
  <p:tag name="KSO_WM_CHIP_DECFILLPROP" val="[]"/>
  <p:tag name="KSO_WM_CHIP_GROUPID" val="5f0fcc7605e68e5c80755dc2"/>
  <p:tag name="KSO_WM_SLIDE_BK_DARK_LIGHT" val="2"/>
  <p:tag name="KSO_WM_SLIDE_BACKGROUND_TYPE" val="general"/>
  <p:tag name="KSO_WM_SLIDE_SUPPORT_FEATURE_TYPE" val="0"/>
  <p:tag name="KSO_WM_TEMPLATE_ASSEMBLE_XID" val="60656fa54054ed1e2fb80e24"/>
  <p:tag name="KSO_WM_TEMPLATE_ASSEMBLE_GROUPID" val="60656fa54054ed1e2fb80e24"/>
  <p:tag name="KSO_WM_SPECIAL_SOURCE" val="bdnull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191_1*i*1"/>
  <p:tag name="KSO_WM_TEMPLATE_CATEGORY" val="diagram"/>
  <p:tag name="KSO_WM_TEMPLATE_INDEX" val="2021719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1c98024579644dc5b1cfa5717f78c0f0"/>
  <p:tag name="KSO_WM_UNIT_DECORATE_INFO" val="{&quot;DecorateInfoH&quot;:{&quot;IsAbs&quot;:false},&quot;DecorateInfoW&quot;:{&quot;IsAbs&quot;:false},&quot;DecorateInfoX&quot;:{&quot;IsAbs&quot;:true,&quot;Pos&quot;:2},&quot;DecorateInfoY&quot;:{&quot;IsAbs&quot;:true,&quot;Pos&quot;:2},&quot;ReferentInfo&quot;:{&quot;Id&quot;:&quot;eb53932bf0194e93a8e9a0fcec16b983&quot;,&quot;X&quot;:{&quot;Pos&quot;:2},&quot;Y&quot;:{&quot;Pos&quot;:2}},&quot;whChangeMode&quot;:1}"/>
  <p:tag name="KSO_WM_CHIP_GROUPID" val="5f5ee1ca4d6848d78f644aec"/>
  <p:tag name="KSO_WM_CHIP_XID" val="5f5ee1ca4d6848d78f644aec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286"/>
  <p:tag name="KSO_WM_TEMPLATE_ASSEMBLE_XID" val="606570714054ed1e2fb81550"/>
  <p:tag name="KSO_WM_TEMPLATE_ASSEMBLE_GROUPID" val="606570714054ed1e2fb81550"/>
</p:tagLst>
</file>

<file path=ppt/tags/tag5.xml><?xml version="1.0" encoding="utf-8"?>
<p:tagLst xmlns:p="http://schemas.openxmlformats.org/presentationml/2006/main">
  <p:tag name="KSO_WM_UNIT_BLOCK" val="0"/>
  <p:tag name="KSO_WM_UNIT_SM_LIMIT_TYPE" val="2"/>
  <p:tag name="KSO_WM_UNIT_DEC_AREA_ID" val="4153df98d99b48df88ef45413fb934c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1902_1*i*1"/>
  <p:tag name="KSO_WM_TEMPLATE_CATEGORY" val="diagram"/>
  <p:tag name="KSO_WM_TEMPLATE_INDEX" val="20211902"/>
  <p:tag name="KSO_WM_UNIT_LAYERLEVEL" val="1"/>
  <p:tag name="KSO_WM_TAG_VERSION" val="1.0"/>
  <p:tag name="KSO_WM_BEAUTIFY_FLAG" val="#wm#"/>
  <p:tag name="KSO_WM_UNIT_DECORATE_INFO" val="{&quot;DecorateInfoH&quot;:{&quot;IsAbs&quot;:false},&quot;DecorateInfoW&quot;:{&quot;IsAbs&quot;:false},&quot;DecorateInfoX&quot;:{&quot;IsAbs&quot;:false,&quot;Pos&quot;:1},&quot;DecorateInfoY&quot;:{&quot;IsAbs&quot;:false,&quot;Pos&quot;:1},&quot;ReferentInfo&quot;:{&quot;Id&quot;:&quot;4d0858377f334e26a7dc24f89f9c4e30;cc9dd8e6220c4f3294d901865fc77fff&quot;,&quot;X&quot;:{&quot;Pos&quot;:1},&quot;Y&quot;:{&quot;Pos&quot;:1}},&quot;whChangeMode&quot;:0}"/>
  <p:tag name="KSO_WM_CHIP_GROUPID" val="5eedad81aa51720c6c8f4f79"/>
  <p:tag name="KSO_WM_CHIP_XID" val="5eedad81aa51720c6c8f4f7a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80"/>
  <p:tag name="KSO_WM_TEMPLATE_ASSEMBLE_XID" val="5fd0cd651fa9d42129dd785b"/>
  <p:tag name="KSO_WM_TEMPLATE_ASSEMBLE_GROUPID" val="5fd0cd651fa9d42129dd785b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7191_1*i*2"/>
  <p:tag name="KSO_WM_TEMPLATE_CATEGORY" val="diagram"/>
  <p:tag name="KSO_WM_TEMPLATE_INDEX" val="2021719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e415bb92bf34e5a97eaf48420e710d9"/>
  <p:tag name="KSO_WM_UNIT_DECORATE_INFO" val="{&quot;DecorateInfoH&quot;:{&quot;IsAbs&quot;:false},&quot;DecorateInfoW&quot;:{&quot;IsAbs&quot;:false},&quot;DecorateInfoX&quot;:{&quot;IsAbs&quot;:true,&quot;Pos&quot;:2},&quot;DecorateInfoY&quot;:{&quot;IsAbs&quot;:true,&quot;Pos&quot;:2},&quot;ReferentInfo&quot;:{&quot;Id&quot;:&quot;4e9f75029dd2413c824ee161285c0df5&quot;,&quot;X&quot;:{&quot;Pos&quot;:2},&quot;Y&quot;:{&quot;Pos&quot;:2}},&quot;whChangeMode&quot;:1}"/>
  <p:tag name="KSO_WM_CHIP_GROUPID" val="5f5ee1ca4d6848d78f644aec"/>
  <p:tag name="KSO_WM_CHIP_XID" val="5f5ee1ca4d6848d78f644aec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286"/>
  <p:tag name="KSO_WM_TEMPLATE_ASSEMBLE_XID" val="606570714054ed1e2fb81550"/>
  <p:tag name="KSO_WM_TEMPLATE_ASSEMBLE_GROUPID" val="606570714054ed1e2fb81550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7191_1*i*3"/>
  <p:tag name="KSO_WM_TEMPLATE_CATEGORY" val="diagram"/>
  <p:tag name="KSO_WM_TEMPLATE_INDEX" val="2021719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4e9f75029dd2413c824ee161285c0df5"/>
  <p:tag name="KSO_WM_UNIT_DECORATE_INFO" val="{&quot;DecorateInfoH&quot;:{&quot;IsAbs&quot;:false},&quot;DecorateInfoW&quot;:{&quot;IsAbs&quot;:false},&quot;DecorateInfoX&quot;:{&quot;IsAbs&quot;:true,&quot;Pos&quot;:1},&quot;DecorateInfoY&quot;:{&quot;IsAbs&quot;:true,&quot;Pos&quot;:1},&quot;ReferentInfo&quot;:{&quot;Id&quot;:&quot;7570c65b0ceb4c53a8c3dfb19c4042a2&quot;,&quot;X&quot;:{&quot;Pos&quot;:1},&quot;Y&quot;:{&quot;Pos&quot;:1}},&quot;whChangeMode&quot;:1}"/>
  <p:tag name="KSO_WM_CHIP_GROUPID" val="5f5ee1ca4d6848d78f644aec"/>
  <p:tag name="KSO_WM_CHIP_XID" val="5f5ee1ca4d6848d78f644aec"/>
  <p:tag name="KSO_WM_UNIT_FILL_FORE_SCHEMECOLOR_INDEX_BRIGHTNESS" val="0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286"/>
  <p:tag name="KSO_WM_TEMPLATE_ASSEMBLE_XID" val="606570714054ed1e2fb81550"/>
  <p:tag name="KSO_WM_TEMPLATE_ASSEMBLE_GROUPID" val="606570714054ed1e2fb81550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7191_1*i*4"/>
  <p:tag name="KSO_WM_TEMPLATE_CATEGORY" val="diagram"/>
  <p:tag name="KSO_WM_TEMPLATE_INDEX" val="2021719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b53932bf0194e93a8e9a0fcec16b983"/>
  <p:tag name="KSO_WM_UNIT_DECORATE_INFO" val="{&quot;DecorateInfoH&quot;:{&quot;IsAbs&quot;:false},&quot;DecorateInfoW&quot;:{&quot;IsAbs&quot;:false},&quot;DecorateInfoX&quot;:{&quot;IsAbs&quot;:true,&quot;Pos&quot;:1},&quot;DecorateInfoY&quot;:{&quot;IsAbs&quot;:true,&quot;Pos&quot;:1},&quot;ReferentInfo&quot;:{&quot;Id&quot;:&quot;197161061cb743b0b22e782b7529a8fe&quot;,&quot;X&quot;:{&quot;Pos&quot;:1},&quot;Y&quot;:{&quot;Pos&quot;:1}},&quot;whChangeMode&quot;:1}"/>
  <p:tag name="KSO_WM_CHIP_GROUPID" val="5f5ee1ca4d6848d78f644aec"/>
  <p:tag name="KSO_WM_CHIP_XID" val="5f5ee1ca4d6848d78f644aec"/>
  <p:tag name="KSO_WM_UNIT_FILL_FORE_SCHEMECOLOR_INDEX_BRIGHTNESS" val="0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286"/>
  <p:tag name="KSO_WM_TEMPLATE_ASSEMBLE_XID" val="606570714054ed1e2fb81550"/>
  <p:tag name="KSO_WM_TEMPLATE_ASSEMBLE_GROUPID" val="606570714054ed1e2fb81550"/>
</p:tagLst>
</file>

<file path=ppt/tags/tag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191_1*a*1"/>
  <p:tag name="KSO_WM_TEMPLATE_CATEGORY" val="diagram"/>
  <p:tag name="KSO_WM_TEMPLATE_INDEX" val="2021719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b1116af67617451b9ca418a133f282f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b287a03d1ad6428484b85c20318e35cb"/>
  <p:tag name="KSO_WM_UNIT_TEXT_FILL_FORE_SCHEMECOLOR_INDEX_BRIGHTNESS" val="0"/>
  <p:tag name="KSO_WM_UNIT_TEXT_FILL_FORE_SCHEMECOLOR_INDEX" val="13"/>
  <p:tag name="KSO_WM_UNIT_TEXT_FILL_TYPE" val="1"/>
  <p:tag name="KSO_WM_TEMPLATE_ASSEMBLE_XID" val="606570714054ed1e2fb81550"/>
  <p:tag name="KSO_WM_TEMPLATE_ASSEMBLE_GROUPID" val="606570714054ed1e2fb81550"/>
</p:tagLst>
</file>

<file path=ppt/tags/tag54.xml><?xml version="1.0" encoding="utf-8"?>
<p:tagLst xmlns:p="http://schemas.openxmlformats.org/presentationml/2006/main">
  <p:tag name="KSO_WM_UNIT_VALUE" val="846*126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7191_1*d*1"/>
  <p:tag name="KSO_WM_TEMPLATE_CATEGORY" val="diagram"/>
  <p:tag name="KSO_WM_TEMPLATE_INDEX" val="2021719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7570c65b0ceb4c53a8c3dfb19c4042a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f19b0fd8fb34b848784c595d6a645aa"/>
  <p:tag name="KSO_WM_UNIT_SUPPORT_UNIT_TYPE" val="[&quot;d&quot;]"/>
  <p:tag name="KSO_WM_TEMPLATE_ASSEMBLE_XID" val="606570714054ed1e2fb81550"/>
  <p:tag name="KSO_WM_TEMPLATE_ASSEMBLE_GROUPID" val="606570714054ed1e2fb81550"/>
</p:tagLst>
</file>

<file path=ppt/tags/tag5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191_1*f*1"/>
  <p:tag name="KSO_WM_TEMPLATE_CATEGORY" val="diagram"/>
  <p:tag name="KSO_WM_TEMPLATE_INDEX" val="2021719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44"/>
  <p:tag name="KSO_WM_UNIT_SHOW_EDIT_AREA_INDICATION" val="1"/>
  <p:tag name="KSO_WM_CHIP_GROUPID" val="5e6b05596848fb12bee65ac8"/>
  <p:tag name="KSO_WM_CHIP_XID" val="5e6b05596848fb12bee65aca"/>
  <p:tag name="KSO_WM_UNIT_DEC_AREA_ID" val="197161061cb743b0b22e782b7529a8f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6575bf7d6e344f8b9058b495a78f22e4"/>
  <p:tag name="KSO_WM_UNIT_SUPPORT_UNIT_TYPE" val="[&quot;d&quot;]"/>
  <p:tag name="KSO_WM_UNIT_TEXT_FILL_FORE_SCHEMECOLOR_INDEX_BRIGHTNESS" val="0.25"/>
  <p:tag name="KSO_WM_UNIT_TEXT_FILL_FORE_SCHEMECOLOR_INDEX" val="13"/>
  <p:tag name="KSO_WM_UNIT_TEXT_FILL_TYPE" val="1"/>
  <p:tag name="KSO_WM_TEMPLATE_ASSEMBLE_XID" val="606570714054ed1e2fb81550"/>
  <p:tag name="KSO_WM_TEMPLATE_ASSEMBLE_GROUPID" val="606570714054ed1e2fb81550"/>
</p:tagLst>
</file>

<file path=ppt/tags/tag56.xml><?xml version="1.0" encoding="utf-8"?>
<p:tagLst xmlns:p="http://schemas.openxmlformats.org/presentationml/2006/main">
  <p:tag name="KSO_WM_BEAUTIFY_FLAG" val="#wm#"/>
  <p:tag name="KSO_WM_TEMPLATE_CATEGORY" val="diagram"/>
  <p:tag name="KSO_WM_TEMPLATE_INDEX" val="20217191"/>
  <p:tag name="KSO_WM_SLIDE_ID" val="diagram2021719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84"/>
  <p:tag name="KSO_WM_SLIDE_POSITION" val="48*72"/>
  <p:tag name="KSO_WM_TAG_VERSION" val="1.0"/>
  <p:tag name="KSO_WM_SLIDE_LAYOUT" val="a_d_f"/>
  <p:tag name="KSO_WM_SLIDE_LAYOUT_CNT" val="1_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6:17:35&quot;,&quot;maxSize&quot;:{&quot;size1&quot;:26.699999999999999},&quot;minSize&quot;:{&quot;size1&quot;:20},&quot;normalSize&quot;:{&quot;size1&quot;:21.544444444444444},&quot;subLayout&quot;:[{&quot;id&quot;:&quot;2021-04-01T16:17:35&quot;,&quot;margin&quot;:{&quot;bottom&quot;:0.026000002399086952,&quot;left&quot;:1.6929999589920044,&quot;right&quot;:1.6929999589920044,&quot;top&quot;:1.6929999589920044},&quot;type&quot;:0},{&quot;direction&quot;:1,&quot;id&quot;:&quot;2021-04-01T16:17:35&quot;,&quot;maxSize&quot;:{&quot;size1&quot;:62.5},&quot;minSize&quot;:{&quot;size1&quot;:30},&quot;normalSize&quot;:{&quot;size1&quot;:58.331249999999997},&quot;subLayout&quot;:[{&quot;id&quot;:&quot;2021-04-01T16:17:35&quot;,&quot;margin&quot;:{&quot;bottom&quot;:2.5399999618530273,&quot;left&quot;:2.9630000591278076,&quot;right&quot;:0.026000002399086952,&quot;top&quot;:2.0899999141693115},&quot;type&quot;:0},{&quot;id&quot;:&quot;2021-04-01T16:17:35&quot;,&quot;margin&quot;:{&quot;bottom&quot;:2.5399999618530273,&quot;left&quot;:2.9630000591278076,&quot;right&quot;:2.5399999618530273,&quot;top&quot;:2.1170001029968262},&quot;type&quot;:0}],&quot;type&quot;:0}],&quot;type&quot;:0}"/>
  <p:tag name="KSO_WM_SLIDE_CAN_ADD_NAVIGATION" val="1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ee1ca4d6848d78f644aec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big_font&quot;:false,&quot;picture_toward&quot;:0,&quot;picture_dockside&quot;:[],&quot;fill_id&quot;:&quot;2309cd69c72c4ec9add97218b8be879d&quot;,&quot;fill_align&quot;:&quot;cm&quot;,&quot;chip_types&quot;:[&quot;text&quot;,&quot;picture&quot;]},{&quot;text_align&quot;:&quot;lm&quot;,&quot;text_direction&quot;:&quot;horizontal&quot;,&quot;support_big_font&quot;:false,&quot;picture_toward&quot;:0,&quot;picture_dockside&quot;:[],&quot;fill_id&quot;:&quot;f9453295f896499082c4596d22b07337&quot;,&quot;fill_align&quot;:&quot;cm&quot;,&quot;chip_types&quot;:[&quot;text&quot;,&quot;picture&quot;]}]]"/>
  <p:tag name="KSO_WM_CHIP_DECFILLPROP" val="[]"/>
  <p:tag name="KSO_WM_CHIP_GROUPID" val="5f5ee1ca4d6848d78f644aec"/>
  <p:tag name="KSO_WM_SLIDE_BK_DARK_LIGHT" val="2"/>
  <p:tag name="KSO_WM_SLIDE_BACKGROUND_TYPE" val="general"/>
  <p:tag name="KSO_WM_SLIDE_SUPPORT_FEATURE_TYPE" val="0"/>
  <p:tag name="KSO_WM_TEMPLATE_ASSEMBLE_XID" val="606570714054ed1e2fb81550"/>
  <p:tag name="KSO_WM_TEMPLATE_ASSEMBLE_GROUPID" val="606570714054ed1e2fb81550"/>
  <p:tag name="KSO_WM_SPECIAL_SOURCE" val="bdnull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850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5850"/>
  <p:tag name="KSO_WM_UNIT_VALUE" val="450"/>
  <p:tag name="KSO_WM_TEMPLATE_ASSEMBLE_XID" val="60656fba4054ed1e2fb80f7a"/>
  <p:tag name="KSO_WM_TEMPLATE_ASSEMBLE_GROUPID" val="60656fba4054ed1e2fb80f7a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大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50_1*a*1"/>
  <p:tag name="KSO_WM_TEMPLATE_CATEGORY" val="diagram"/>
  <p:tag name="KSO_WM_TEMPLATE_INDEX" val="20215850"/>
  <p:tag name="KSO_WM_UNIT_LAYERLEVEL" val="1"/>
  <p:tag name="KSO_WM_TAG_VERSION" val="1.0"/>
  <p:tag name="KSO_WM_BEAUTIFY_FLAG" val="#wm#"/>
  <p:tag name="KSO_WM_UNIT_SHOW_EDIT_AREA_INDICATION" val="1"/>
  <p:tag name="KSO_WM_UNIT_DEFAULT_FONT" val="24;44;4"/>
  <p:tag name="KSO_WM_UNIT_BLOCK" val="0"/>
  <p:tag name="KSO_WM_UNIT_DEC_AREA_ID" val="b8a679a80b83441cb6603e8163d93629"/>
  <p:tag name="KSO_WM_CHIP_GROUPID" val="5f0681562c9c209bb8bb14eb"/>
  <p:tag name="KSO_WM_CHIP_XID" val="5f0681562c9c209bb8bb14ec"/>
  <p:tag name="KSO_WM_CHIP_FILLAREA_FILL_RULE" val="{&quot;fill_align&quot;:&quot;lb&quot;,&quot;fill_mode&quot;:&quot;full&quot;,&quot;sacle_strategy&quot;:&quot;smart&quot;}"/>
  <p:tag name="KSO_WM_ASSEMBLE_CHIP_INDEX" val="9a5d41eab0f7413cbf225decfe0ce317"/>
  <p:tag name="KSO_WM_UNIT_TEXT_FILL_FORE_SCHEMECOLOR_INDEX_BRIGHTNESS" val="0"/>
  <p:tag name="KSO_WM_UNIT_TEXT_FILL_FORE_SCHEMECOLOR_INDEX" val="13"/>
  <p:tag name="KSO_WM_UNIT_TEXT_FILL_TYPE" val="1"/>
  <p:tag name="KSO_WM_TEMPLATE_ASSEMBLE_XID" val="60656fba4054ed1e2fb80f7a"/>
  <p:tag name="KSO_WM_TEMPLATE_ASSEMBLE_GROUPID" val="60656fba4054ed1e2fb80f7a"/>
</p:tagLst>
</file>

<file path=ppt/tags/tag59.xml><?xml version="1.0" encoding="utf-8"?>
<p:tagLst xmlns:p="http://schemas.openxmlformats.org/presentationml/2006/main">
  <p:tag name="KSO_WM_UNIT_VALUE" val="1144*184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5850_1*d*1"/>
  <p:tag name="KSO_WM_TEMPLATE_CATEGORY" val="diagram"/>
  <p:tag name="KSO_WM_TEMPLATE_INDEX" val="20215850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3264507c8b274767a0bc4dd4af34455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321b6e2600e843fabd45b3f84bb2e306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ba4054ed1e2fb80f7a"/>
  <p:tag name="KSO_WM_TEMPLATE_ASSEMBLE_GROUPID" val="60656fba4054ed1e2fb80f7a"/>
  <p:tag name="KSO_WM_UNIT_PICTURE_CLIP_FLAG" val="0"/>
</p:tagLst>
</file>

<file path=ppt/tags/tag6.xml><?xml version="1.0" encoding="utf-8"?>
<p:tagLst xmlns:p="http://schemas.openxmlformats.org/presentationml/2006/main">
  <p:tag name="KSO_WM_UNIT_VALUE" val="719*3046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1902_1*d*1"/>
  <p:tag name="KSO_WM_TEMPLATE_CATEGORY" val="diagram"/>
  <p:tag name="KSO_WM_TEMPLATE_INDEX" val="2021190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c6ef6198a296460eaf3f9f06daf14fa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2717395fae74b5d8c63d7a29a9f7f58"/>
  <p:tag name="KSO_WM_UNIT_PLACING_PICTURE" val="f2717395fae74b5d8c63d7a29a9f7f58"/>
  <p:tag name="KSO_WM_TEMPLATE_ASSEMBLE_XID" val="5fd0cd651fa9d42129dd785b"/>
  <p:tag name="KSO_WM_TEMPLATE_ASSEMBLE_GROUPID" val="5fd0cd651fa9d42129dd785b"/>
  <p:tag name="KSO_WM_UNIT_PICTURE_CLIP_FLAG" val="0"/>
  <p:tag name="KSO_WM_UNIT_PLACING_PICTURE_USER_VIEWPORT" val="{&quot;height&quot;:2628,&quot;width&quot;:12960.089763779528}"/>
</p:tagLst>
</file>

<file path=ppt/tags/tag6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850_1*f*1"/>
  <p:tag name="KSO_WM_TEMPLATE_CATEGORY" val="diagram"/>
  <p:tag name="KSO_WM_TEMPLATE_INDEX" val="2021585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32"/>
  <p:tag name="KSO_WM_UNIT_SHOW_EDIT_AREA_INDICATION" val="1"/>
  <p:tag name="KSO_WM_CHIP_GROUPID" val="5e6b05596848fb12bee65ac8"/>
  <p:tag name="KSO_WM_CHIP_XID" val="5e6b05596848fb12bee65aca"/>
  <p:tag name="KSO_WM_UNIT_DEC_AREA_ID" val="054c17837dd54a06ae376fca5afebcf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aa3ad2e3a0742e79930b310582b52fc"/>
  <p:tag name="KSO_WM_UNIT_SUPPORT_UNIT_TYPE" val="[&quot;d&quot;]"/>
  <p:tag name="KSO_WM_UNIT_TEXT_FILL_FORE_SCHEMECOLOR_INDEX_BRIGHTNESS" val="0.25"/>
  <p:tag name="KSO_WM_UNIT_TEXT_FILL_FORE_SCHEMECOLOR_INDEX" val="13"/>
  <p:tag name="KSO_WM_UNIT_TEXT_FILL_TYPE" val="1"/>
  <p:tag name="KSO_WM_TEMPLATE_ASSEMBLE_XID" val="60656fba4054ed1e2fb80f7a"/>
  <p:tag name="KSO_WM_TEMPLATE_ASSEMBLE_GROUPID" val="60656fba4054ed1e2fb80f7a"/>
</p:tagLst>
</file>

<file path=ppt/tags/tag61.xml><?xml version="1.0" encoding="utf-8"?>
<p:tagLst xmlns:p="http://schemas.openxmlformats.org/presentationml/2006/main">
  <p:tag name="KSO_WM_BEAUTIFY_FLAG" val="#wm#"/>
  <p:tag name="KSO_WM_TEMPLATE_CATEGORY" val="diagram"/>
  <p:tag name="KSO_WM_TEMPLATE_INDEX" val="20215850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BACKGROUND" val="[&quot;leftRight&quot;]"/>
  <p:tag name="KSO_WM_SLIDE_RATIO" val="1.777778"/>
  <p:tag name="KSO_WM_SLIDE_CAN_ADD_NAVIGATION" val="1"/>
  <p:tag name="KSO_WM_SLIDE_ID" val="diagram20215850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540"/>
  <p:tag name="KSO_WM_SLIDE_POSITION" val="48*0"/>
  <p:tag name="KSO_WM_TAG_VERSION" val="1.0"/>
  <p:tag name="KSO_WM_SLIDE_LAYOUT" val="a_b_d_f"/>
  <p:tag name="KSO_WM_SLIDE_LAYOUT_CNT" val="1_1_1_1"/>
  <p:tag name="KSO_WM_CHIP_FILLPROP" val="[[{&quot;text_align&quot;:&quot;lb&quot;,&quot;text_direction&quot;:&quot;horizontal&quot;,&quot;support_big_font&quot;:false,&quot;picture_toward&quot;:0,&quot;picture_dockside&quot;:[],&quot;fill_id&quot;:&quot;0c5a428519114871bcdd916aa888acf6&quot;,&quot;fill_align&quot;:&quot;lb&quot;,&quot;chip_types&quot;:[&quot;header&quot;]},{&quot;text_align&quot;:&quot;lt&quot;,&quot;text_direction&quot;:&quot;horizontal&quot;,&quot;support_features&quot;:[&quot;carousel&quot;],&quot;support_big_font&quot;:false,&quot;picture_toward&quot;:0,&quot;picture_dockside&quot;:[],&quot;fill_id&quot;:&quot;6562ffd2b3af45c79be34a9c9ad988fa&quot;,&quot;fill_align&quot;:&quot;lt&quot;,&quot;chip_types&quot;:[&quot;diagram&quot;,&quot;text&quot;,&quot;picture&quot;,&quot;chart&quot;,&quot;table&quot;,&quot;video&quot;]},{&quot;text_align&quot;:&quot;lm&quot;,&quot;text_direction&quot;:&quot;horizontal&quot;,&quot;support_big_font&quot;:false,&quot;picture_toward&quot;:0,&quot;picture_dockside&quot;:[],&quot;fill_id&quot;:&quot;6255d8b9cb924dff9b3368f954ab42c9&quot;,&quot;fill_align&quot;:&quot;cm&quot;,&quot;chip_types&quot;:[&quot;text&quot;,&quot;picture&quot;]}]]"/>
  <p:tag name="KSO_WM_CHIP_XID" val="5fabaee5998712faa657a445"/>
  <p:tag name="FIXED_XID_TMP" val="5f5ee1ca4d6848d78f644aec"/>
  <p:tag name="KSO_WM_CHIP_DECFILLPROP" val="[]"/>
  <p:tag name="KSO_WM_CHIP_GROUPID" val="5f0e7c7e2c9c209bb8bb668a"/>
  <p:tag name="KSO_WM_SLIDE_BK_DARK_LIGHT" val="2"/>
  <p:tag name="KSO_WM_SLIDE_BACKGROUND_TYPE" val="leftRight"/>
  <p:tag name="KSO_WM_SLIDE_SUPPORT_FEATURE_TYPE" val="2"/>
  <p:tag name="KSO_WM_TEMPLATE_ASSEMBLE_XID" val="60656fba4054ed1e2fb80f7a"/>
  <p:tag name="KSO_WM_TEMPLATE_ASSEMBLE_GROUPID" val="60656fba4054ed1e2fb80f7a"/>
  <p:tag name="KSO_WM_SLIDE_LAYOUT_INFO" val="{&quot;direction&quot;:1,&quot;id&quot;:&quot;2021-04-01T16:01:27&quot;,&quot;maxSize&quot;:{&quot;size1&quot;:66.199979652444995},&quot;minSize&quot;:{&quot;size1&quot;:58.799979652444982},&quot;normalSize&quot;:{&quot;size1&quot;:58.799979652445003},&quot;subLayout&quot;:[{&quot;id&quot;:&quot;2021-04-01T16:01:27&quot;,&quot;maxSize&quot;:{&quot;size1&quot;:28.899999999999999},&quot;minSize&quot;:{&quot;size1&quot;:20.100000000000001},&quot;normalSize&quot;:{&quot;size1&quot;:26.82},&quot;subLayout&quot;:[{&quot;id&quot;:&quot;2021-04-01T16:01:27&quot;,&quot;margin&quot;:{&quot;bottom&quot;:0.026000002399086952,&quot;left&quot;:1.6929999589920044,&quot;right&quot;:1.6670000553131104,&quot;top&quot;:1.6929999589920044},&quot;type&quot;:0},{&quot;id&quot;:&quot;2021-04-01T16:01:27&quot;,&quot;margin&quot;:{&quot;bottom&quot;:1.2699999809265137,&quot;left&quot;:1.6929999589920044,&quot;right&quot;:1.6670000553131104,&quot;top&quot;:0.81999999284744263},&quot;type&quot;:0}],&quot;type&quot;:0},{&quot;backgroundInfo&quot;:[{&quot;bottom&quot;:0,&quot;bottomAbs&quot;:false,&quot;left&quot;:0,&quot;leftAbs&quot;:false,&quot;right&quot;:0,&quot;rightAbs&quot;:false,&quot;top&quot;:0,&quot;topAbs&quot;:false,&quot;type&quot;:&quot;leftRight&quot;}],&quot;id&quot;:&quot;2021-04-01T16:01:27&quot;,&quot;margin&quot;:{&quot;bottom&quot;:1.6929999589920044,&quot;left&quot;:1.7200000286102295,&quot;right&quot;:1.6929999589920044,&quot;top&quot;:1.6929999589920044},&quot;type&quot;:0}],&quot;type&quot;:0}"/>
  <p:tag name="KSO_WM_SPECIAL_SOURCE" val="bdnull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192_1*i*1"/>
  <p:tag name="KSO_WM_TEMPLATE_CATEGORY" val="diagram"/>
  <p:tag name="KSO_WM_TEMPLATE_INDEX" val="2021719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9e2890beb4c6423d85b29abe35ef0e70"/>
  <p:tag name="KSO_WM_UNIT_DECORATE_INFO" val="{&quot;DecorateInfoH&quot;:{&quot;IsAbs&quot;:false},&quot;DecorateInfoW&quot;:{&quot;IsAbs&quot;:false},&quot;DecorateInfoX&quot;:{&quot;IsAbs&quot;:true,&quot;Pos&quot;:2},&quot;DecorateInfoY&quot;:{&quot;IsAbs&quot;:true,&quot;Pos&quot;:2},&quot;ReferentInfo&quot;:{&quot;Id&quot;:&quot;542afa868e524318ad90492eabae4b76&quot;,&quot;X&quot;:{&quot;Pos&quot;:2},&quot;Y&quot;:{&quot;Pos&quot;:2}},&quot;whChangeMode&quot;:1}"/>
  <p:tag name="KSO_WM_CHIP_GROUPID" val="5f5ee1ca4d6848d78f644aec"/>
  <p:tag name="KSO_WM_CHIP_XID" val="5f5ee1ca4d6848d78f644aec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286"/>
  <p:tag name="KSO_WM_TEMPLATE_ASSEMBLE_XID" val="606570714054ed1e2fb8154f"/>
  <p:tag name="KSO_WM_TEMPLATE_ASSEMBLE_GROUPID" val="606570714054ed1e2fb8154f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7192_1*i*2"/>
  <p:tag name="KSO_WM_TEMPLATE_CATEGORY" val="diagram"/>
  <p:tag name="KSO_WM_TEMPLATE_INDEX" val="2021719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47bc27af63754e3cb6a3f7d60dabdaf7"/>
  <p:tag name="KSO_WM_UNIT_DECORATE_INFO" val="{&quot;DecorateInfoH&quot;:{&quot;IsAbs&quot;:false},&quot;DecorateInfoW&quot;:{&quot;IsAbs&quot;:false},&quot;DecorateInfoX&quot;:{&quot;IsAbs&quot;:true,&quot;Pos&quot;:2},&quot;DecorateInfoY&quot;:{&quot;IsAbs&quot;:true,&quot;Pos&quot;:2},&quot;ReferentInfo&quot;:{&quot;Id&quot;:&quot;1b9cb26882964015b442d6d554c308f2&quot;,&quot;X&quot;:{&quot;Pos&quot;:2},&quot;Y&quot;:{&quot;Pos&quot;:2}},&quot;whChangeMode&quot;:1}"/>
  <p:tag name="KSO_WM_CHIP_GROUPID" val="5f5ee1ca4d6848d78f644aec"/>
  <p:tag name="KSO_WM_CHIP_XID" val="5f5ee1ca4d6848d78f644aec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286"/>
  <p:tag name="KSO_WM_TEMPLATE_ASSEMBLE_XID" val="606570714054ed1e2fb8154f"/>
  <p:tag name="KSO_WM_TEMPLATE_ASSEMBLE_GROUPID" val="606570714054ed1e2fb8154f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7192_1*i*3"/>
  <p:tag name="KSO_WM_TEMPLATE_CATEGORY" val="diagram"/>
  <p:tag name="KSO_WM_TEMPLATE_INDEX" val="2021719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1b9cb26882964015b442d6d554c308f2"/>
  <p:tag name="KSO_WM_UNIT_DECORATE_INFO" val="{&quot;DecorateInfoH&quot;:{&quot;IsAbs&quot;:false},&quot;DecorateInfoW&quot;:{&quot;IsAbs&quot;:false},&quot;DecorateInfoX&quot;:{&quot;IsAbs&quot;:true,&quot;Pos&quot;:1},&quot;DecorateInfoY&quot;:{&quot;IsAbs&quot;:true,&quot;Pos&quot;:1},&quot;ReferentInfo&quot;:{&quot;Id&quot;:&quot;9c16b46426c342b18da229898cc5acc7&quot;,&quot;X&quot;:{&quot;Pos&quot;:1},&quot;Y&quot;:{&quot;Pos&quot;:1}},&quot;whChangeMode&quot;:1}"/>
  <p:tag name="KSO_WM_CHIP_GROUPID" val="5f5ee1ca4d6848d78f644aec"/>
  <p:tag name="KSO_WM_CHIP_XID" val="5f5ee1ca4d6848d78f644aec"/>
  <p:tag name="KSO_WM_UNIT_FILL_FORE_SCHEMECOLOR_INDEX_BRIGHTNESS" val="0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286"/>
  <p:tag name="KSO_WM_TEMPLATE_ASSEMBLE_XID" val="606570714054ed1e2fb8154f"/>
  <p:tag name="KSO_WM_TEMPLATE_ASSEMBLE_GROUPID" val="606570714054ed1e2fb8154f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7192_1*i*4"/>
  <p:tag name="KSO_WM_TEMPLATE_CATEGORY" val="diagram"/>
  <p:tag name="KSO_WM_TEMPLATE_INDEX" val="2021719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542afa868e524318ad90492eabae4b76"/>
  <p:tag name="KSO_WM_UNIT_DECORATE_INFO" val="{&quot;DecorateInfoH&quot;:{&quot;IsAbs&quot;:false},&quot;DecorateInfoW&quot;:{&quot;IsAbs&quot;:false},&quot;DecorateInfoX&quot;:{&quot;IsAbs&quot;:true,&quot;Pos&quot;:1},&quot;DecorateInfoY&quot;:{&quot;IsAbs&quot;:true,&quot;Pos&quot;:1},&quot;ReferentInfo&quot;:{&quot;Id&quot;:&quot;b3c72ed3a0a945029f876ca622a60e02&quot;,&quot;X&quot;:{&quot;Pos&quot;:1},&quot;Y&quot;:{&quot;Pos&quot;:1}},&quot;whChangeMode&quot;:1}"/>
  <p:tag name="KSO_WM_CHIP_GROUPID" val="5f5ee1ca4d6848d78f644aec"/>
  <p:tag name="KSO_WM_CHIP_XID" val="5f5ee1ca4d6848d78f644aec"/>
  <p:tag name="KSO_WM_UNIT_FILL_FORE_SCHEMECOLOR_INDEX_BRIGHTNESS" val="0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286"/>
  <p:tag name="KSO_WM_TEMPLATE_ASSEMBLE_XID" val="606570714054ed1e2fb8154f"/>
  <p:tag name="KSO_WM_TEMPLATE_ASSEMBLE_GROUPID" val="606570714054ed1e2fb8154f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192_1*a*1"/>
  <p:tag name="KSO_WM_TEMPLATE_CATEGORY" val="diagram"/>
  <p:tag name="KSO_WM_TEMPLATE_INDEX" val="20217192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03ef0db5274448488f559621d1f5558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18812f8695414068a37d63185777c219"/>
  <p:tag name="KSO_WM_UNIT_TEXT_FILL_FORE_SCHEMECOLOR_INDEX_BRIGHTNESS" val="0"/>
  <p:tag name="KSO_WM_UNIT_TEXT_FILL_FORE_SCHEMECOLOR_INDEX" val="13"/>
  <p:tag name="KSO_WM_UNIT_TEXT_FILL_TYPE" val="1"/>
  <p:tag name="KSO_WM_TEMPLATE_ASSEMBLE_XID" val="606570714054ed1e2fb8154f"/>
  <p:tag name="KSO_WM_TEMPLATE_ASSEMBLE_GROUPID" val="606570714054ed1e2fb8154f"/>
</p:tagLst>
</file>

<file path=ppt/tags/tag6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192_1*f*1"/>
  <p:tag name="KSO_WM_TEMPLATE_CATEGORY" val="diagram"/>
  <p:tag name="KSO_WM_TEMPLATE_INDEX" val="2021719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44"/>
  <p:tag name="KSO_WM_UNIT_SHOW_EDIT_AREA_INDICATION" val="1"/>
  <p:tag name="KSO_WM_CHIP_GROUPID" val="5e6b05596848fb12bee65ac8"/>
  <p:tag name="KSO_WM_CHIP_XID" val="5e6b05596848fb12bee65aca"/>
  <p:tag name="KSO_WM_UNIT_DEC_AREA_ID" val="9c16b46426c342b18da229898cc5acc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7e3334cceaf14bca956224a93a2e8cb9"/>
  <p:tag name="KSO_WM_UNIT_SUPPORT_UNIT_TYPE" val="[&quot;d&quot;]"/>
  <p:tag name="KSO_WM_UNIT_TEXT_FILL_FORE_SCHEMECOLOR_INDEX_BRIGHTNESS" val="0.25"/>
  <p:tag name="KSO_WM_UNIT_TEXT_FILL_FORE_SCHEMECOLOR_INDEX" val="13"/>
  <p:tag name="KSO_WM_UNIT_TEXT_FILL_TYPE" val="1"/>
  <p:tag name="KSO_WM_TEMPLATE_ASSEMBLE_XID" val="606570714054ed1e2fb8154f"/>
  <p:tag name="KSO_WM_TEMPLATE_ASSEMBLE_GROUPID" val="606570714054ed1e2fb8154f"/>
</p:tagLst>
</file>

<file path=ppt/tags/tag68.xml><?xml version="1.0" encoding="utf-8"?>
<p:tagLst xmlns:p="http://schemas.openxmlformats.org/presentationml/2006/main">
  <p:tag name="KSO_WM_UNIT_VALUE" val="846*126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7192_1*d*1"/>
  <p:tag name="KSO_WM_TEMPLATE_CATEGORY" val="diagram"/>
  <p:tag name="KSO_WM_TEMPLATE_INDEX" val="2021719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b3c72ed3a0a945029f876ca622a60e0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34ebd5e22a8e4b4b9a2fd03c1c15e1ca"/>
  <p:tag name="KSO_WM_UNIT_SUPPORT_UNIT_TYPE" val="[&quot;d&quot;]"/>
  <p:tag name="KSO_WM_TEMPLATE_ASSEMBLE_XID" val="606570714054ed1e2fb8154f"/>
  <p:tag name="KSO_WM_TEMPLATE_ASSEMBLE_GROUPID" val="606570714054ed1e2fb8154f"/>
</p:tagLst>
</file>

<file path=ppt/tags/tag69.xml><?xml version="1.0" encoding="utf-8"?>
<p:tagLst xmlns:p="http://schemas.openxmlformats.org/presentationml/2006/main">
  <p:tag name="KSO_WM_BEAUTIFY_FLAG" val="#wm#"/>
  <p:tag name="KSO_WM_TEMPLATE_CATEGORY" val="diagram"/>
  <p:tag name="KSO_WM_TEMPLATE_INDEX" val="20217192"/>
  <p:tag name="KSO_WM_SLIDE_ID" val="diagram20217192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84"/>
  <p:tag name="KSO_WM_SLIDE_POSITION" val="48*72"/>
  <p:tag name="KSO_WM_TAG_VERSION" val="1.0"/>
  <p:tag name="KSO_WM_SLIDE_LAYOUT" val="a_d_f"/>
  <p:tag name="KSO_WM_SLIDE_LAYOUT_CNT" val="1_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6:17:35&quot;,&quot;maxSize&quot;:{&quot;size1&quot;:26.699999999999999},&quot;minSize&quot;:{&quot;size1&quot;:20},&quot;normalSize&quot;:{&quot;size1&quot;:21.544444444444444},&quot;subLayout&quot;:[{&quot;id&quot;:&quot;2021-04-01T16:17:35&quot;,&quot;margin&quot;:{&quot;bottom&quot;:0.026000002399086952,&quot;left&quot;:1.6929999589920044,&quot;right&quot;:1.6929999589920044,&quot;top&quot;:1.6929999589920044},&quot;type&quot;:0},{&quot;direction&quot;:1,&quot;id&quot;:&quot;2021-04-01T16:17:35&quot;,&quot;maxSize&quot;:{&quot;size1&quot;:62.5},&quot;minSize&quot;:{&quot;size1&quot;:30},&quot;normalSize&quot;:{&quot;size1&quot;:30.831249999999997},&quot;subLayout&quot;:[{&quot;id&quot;:&quot;2021-04-01T16:17:35&quot;,&quot;margin&quot;:{&quot;bottom&quot;:2.5399999618530273,&quot;left&quot;:2.9630000591278076,&quot;right&quot;:0.026000002399086952,&quot;top&quot;:2.0899999141693115},&quot;type&quot;:0},{&quot;id&quot;:&quot;2021-04-01T16:17:35&quot;,&quot;margin&quot;:{&quot;bottom&quot;:2.5399999618530273,&quot;left&quot;:2.9630000591278076,&quot;right&quot;:2.5399999618530273,&quot;top&quot;:2.1170001029968262},&quot;type&quot;:0}],&quot;type&quot;:0}],&quot;type&quot;:0}"/>
  <p:tag name="KSO_WM_SLIDE_CAN_ADD_NAVIGATION" val="1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ee1ca4d6848d78f644aec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big_font&quot;:false,&quot;picture_toward&quot;:0,&quot;picture_dockside&quot;:[],&quot;fill_id&quot;:&quot;2309cd69c72c4ec9add97218b8be879d&quot;,&quot;fill_align&quot;:&quot;cm&quot;,&quot;chip_types&quot;:[&quot;text&quot;,&quot;picture&quot;]},{&quot;text_align&quot;:&quot;lm&quot;,&quot;text_direction&quot;:&quot;horizontal&quot;,&quot;support_big_font&quot;:false,&quot;picture_toward&quot;:0,&quot;picture_dockside&quot;:[],&quot;fill_id&quot;:&quot;f9453295f896499082c4596d22b07337&quot;,&quot;fill_align&quot;:&quot;cm&quot;,&quot;chip_types&quot;:[&quot;text&quot;,&quot;picture&quot;]}]]"/>
  <p:tag name="KSO_WM_CHIP_DECFILLPROP" val="[]"/>
  <p:tag name="KSO_WM_CHIP_GROUPID" val="5f5ee1ca4d6848d78f644aec"/>
  <p:tag name="KSO_WM_SLIDE_BK_DARK_LIGHT" val="2"/>
  <p:tag name="KSO_WM_SLIDE_BACKGROUND_TYPE" val="general"/>
  <p:tag name="KSO_WM_SLIDE_SUPPORT_FEATURE_TYPE" val="0"/>
  <p:tag name="KSO_WM_TEMPLATE_ASSEMBLE_XID" val="606570714054ed1e2fb8154f"/>
  <p:tag name="KSO_WM_TEMPLATE_ASSEMBLE_GROUPID" val="606570714054ed1e2fb8154f"/>
  <p:tag name="KSO_WM_SPECIAL_SOURCE" val="bdnull"/>
</p:tagLst>
</file>

<file path=ppt/tags/tag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902_1*a*1"/>
  <p:tag name="KSO_WM_TEMPLATE_CATEGORY" val="diagram"/>
  <p:tag name="KSO_WM_TEMPLATE_INDEX" val="20211902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4d0858377f334e26a7dc24f89f9c4e3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226165bc7fd44407bcbd37accb87042c"/>
  <p:tag name="KSO_WM_UNIT_TEXT_FILL_FORE_SCHEMECOLOR_INDEX_BRIGHTNESS" val="0"/>
  <p:tag name="KSO_WM_UNIT_TEXT_FILL_FORE_SCHEMECOLOR_INDEX" val="13"/>
  <p:tag name="KSO_WM_UNIT_TEXT_FILL_TYPE" val="1"/>
  <p:tag name="KSO_WM_TEMPLATE_ASSEMBLE_XID" val="5fd0cd651fa9d42129dd785b"/>
  <p:tag name="KSO_WM_TEMPLATE_ASSEMBLE_GROUPID" val="5fd0cd651fa9d42129dd785b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292_1*a*1"/>
  <p:tag name="KSO_WM_TEMPLATE_CATEGORY" val="diagram"/>
  <p:tag name="KSO_WM_TEMPLATE_INDEX" val="20213292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803e56c384b485f9e8211c67642e77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0c35154b00d344299561d6c90d593603"/>
  <p:tag name="KSO_WM_UNIT_TEXT_FILL_FORE_SCHEMECOLOR_INDEX_BRIGHTNESS" val="0"/>
  <p:tag name="KSO_WM_UNIT_TEXT_FILL_FORE_SCHEMECOLOR_INDEX" val="13"/>
  <p:tag name="KSO_WM_UNIT_TEXT_FILL_TYPE" val="1"/>
  <p:tag name="KSO_WM_TEMPLATE_ASSEMBLE_XID" val="60656eb64054ed1e2fb7fe98"/>
  <p:tag name="KSO_WM_TEMPLATE_ASSEMBLE_GROUPID" val="60656eb64054ed1e2fb7fe98"/>
</p:tagLst>
</file>

<file path=ppt/tags/tag71.xml><?xml version="1.0" encoding="utf-8"?>
<p:tagLst xmlns:p="http://schemas.openxmlformats.org/presentationml/2006/main">
  <p:tag name="KSO_WM_UNIT_VALUE" val="1100*224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3292_1*d*1"/>
  <p:tag name="KSO_WM_TEMPLATE_CATEGORY" val="diagram"/>
  <p:tag name="KSO_WM_TEMPLATE_INDEX" val="2021329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0762b89598d441a9bd7b8c6e1d15413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a28d8b402c44286a0ce53412c695ee6"/>
  <p:tag name="KSO_WM_UNIT_SUPPORT_UNIT_TYPE" val="[&quot;l&quot;,&quot;m&quot;,&quot;n&quot;,&quot;o&quot;,&quot;p&quot;,&quot;q&quot;,&quot;r&quot;,&quot;δ&quot;,&quot;ε&quot;,&quot;ζ&quot;,&quot;η&quot;,&quot;d&quot;,&quot;α&quot;,&quot;β&quot;]"/>
  <p:tag name="KSO_WM_TEMPLATE_ASSEMBLE_XID" val="60656eb64054ed1e2fb7fe98"/>
  <p:tag name="KSO_WM_TEMPLATE_ASSEMBLE_GROUPID" val="60656eb64054ed1e2fb7fe98"/>
</p:tagLst>
</file>

<file path=ppt/tags/tag7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292_1*f*1"/>
  <p:tag name="KSO_WM_TEMPLATE_CATEGORY" val="diagram"/>
  <p:tag name="KSO_WM_TEMPLATE_INDEX" val="2021329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6"/>
  <p:tag name="KSO_WM_UNIT_SHOW_EDIT_AREA_INDICATION" val="1"/>
  <p:tag name="KSO_WM_CHIP_GROUPID" val="5e6b05596848fb12bee65ac8"/>
  <p:tag name="KSO_WM_CHIP_XID" val="5e6b05596848fb12bee65aca"/>
  <p:tag name="KSO_WM_UNIT_DEC_AREA_ID" val="3c79bf0f52d44df9838817e04acf4b0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4d3f222b472142a4b469b16d424342c8"/>
  <p:tag name="KSO_WM_UNIT_TEXT_FILL_FORE_SCHEMECOLOR_INDEX_BRIGHTNESS" val="0.25"/>
  <p:tag name="KSO_WM_UNIT_TEXT_FILL_FORE_SCHEMECOLOR_INDEX" val="13"/>
  <p:tag name="KSO_WM_UNIT_TEXT_FILL_TYPE" val="1"/>
  <p:tag name="KSO_WM_TEMPLATE_ASSEMBLE_XID" val="60656eb64054ed1e2fb7fe98"/>
  <p:tag name="KSO_WM_TEMPLATE_ASSEMBLE_GROUPID" val="60656eb64054ed1e2fb7fe98"/>
</p:tagLst>
</file>

<file path=ppt/tags/tag73.xml><?xml version="1.0" encoding="utf-8"?>
<p:tagLst xmlns:p="http://schemas.openxmlformats.org/presentationml/2006/main">
  <p:tag name="KSO_WM_BEAUTIFY_FLAG" val="#wm#"/>
  <p:tag name="KSO_WM_TEMPLATE_CATEGORY" val="diagram"/>
  <p:tag name="KSO_WM_TEMPLATE_INDEX" val="20213292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BACKGROUND" val="[&quot;general&quot;]"/>
  <p:tag name="KSO_WM_SLIDE_RATIO" val="1.777778"/>
  <p:tag name="KSO_WM_SLIDE_CAN_ADD_NAVIGATION" val="1"/>
  <p:tag name="KSO_WM_SLIDE_ID" val="diagram20213292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8*48"/>
  <p:tag name="KSO_WM_TAG_VERSION" val="1.0"/>
  <p:tag name="KSO_WM_SLIDE_LAYOUT" val="a_d_f"/>
  <p:tag name="KSO_WM_SLIDE_LAYOUT_CNT" val="1_1_1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736496b0653343f1bfd4c6dc9c47e1b4&quot;,&quot;fill_align&quot;:&quot;lm&quot;,&quot;chip_types&quot;:[&quot;diagram&quot;,&quot;pictext&quot;,&quot;picture&quot;,&quot;chart&quot;,&quot;table&quot;]},{&quot;text_align&quot;:&quot;lm&quot;,&quot;text_direction&quot;:&quot;horizontal&quot;,&quot;support_big_font&quot;:false,&quot;picture_toward&quot;:0,&quot;picture_dockside&quot;:[],&quot;fill_id&quot;:&quot;999ef3fc329041d6a96945ed69c6f7ac&quot;,&quot;fill_align&quot;:&quot;lm&quot;,&quot;chip_types&quot;:[&quot;text&quot;]}]]"/>
  <p:tag name="KSO_WM_CHIP_XID" val="5f696411553136823a5e6129"/>
  <p:tag name="FIXED_XID_TMP" val="5f5ee1ca4d6848d78f644aec"/>
  <p:tag name="KSO_WM_CHIP_DECFILLPROP" val="[]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5:03&quot;,&quot;maxSize&quot;:{&quot;size1&quot;:26.800000000000001},&quot;minSize&quot;:{&quot;size1&quot;:17.899999999999999},&quot;normalSize&quot;:{&quot;size1&quot;:20.955555555555556},&quot;subLayout&quot;:[{&quot;id&quot;:&quot;2021-04-01T15:15:03&quot;,&quot;margin&quot;:{&quot;bottom&quot;:0.026000002399086952,&quot;left&quot;:1.6929999589920044,&quot;right&quot;:1.6929999589920044,&quot;top&quot;:1.6929999589920044},&quot;type&quot;:0},{&quot;direction&quot;:1,&quot;id&quot;:&quot;2021-04-01T15:15:03&quot;,&quot;maxSize&quot;:{&quot;size1&quot;:74.900000000000006},&quot;minSize&quot;:{&quot;size1&quot;:66.299999999999997},&quot;normalSize&quot;:{&quot;size1&quot;:74.900000000000006},&quot;subLayout&quot;:[{&quot;id&quot;:&quot;2021-04-01T15:15:03&quot;,&quot;margin&quot;:{&quot;bottom&quot;:1.6929999589920044,&quot;left&quot;:1.6929999589920044,&quot;right&quot;:1.2439998388290405,&quot;top&quot;:0.85500001907348633},&quot;type&quot;:0},{&quot;id&quot;:&quot;2021-04-01T15:15:03&quot;,&quot;margin&quot;:{&quot;bottom&quot;:1.6929999589920044,&quot;left&quot;:0.026000002399086952,&quot;right&quot;:1.6929999589920044,&quot;top&quot;:0.85500001907348633},&quot;type&quot;:0}],&quot;type&quot;:0}],&quot;type&quot;:0}"/>
  <p:tag name="KSO_WM_CHIP_GROUPID" val="5f5ee1ca4d6848d78f644aec"/>
  <p:tag name="KSO_WM_SLIDE_BK_DARK_LIGHT" val="2"/>
  <p:tag name="KSO_WM_SLIDE_BACKGROUND_TYPE" val="general"/>
  <p:tag name="KSO_WM_SLIDE_SUPPORT_FEATURE_TYPE" val="3"/>
  <p:tag name="KSO_WM_TEMPLATE_ASSEMBLE_XID" val="60656eb64054ed1e2fb7fe98"/>
  <p:tag name="KSO_WM_TEMPLATE_ASSEMBLE_GROUPID" val="60656eb64054ed1e2fb7fe98"/>
  <p:tag name="KSO_WM_SPECIAL_SOURCE" val="bdnull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154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5154"/>
  <p:tag name="KSO_WM_UNIT_VALUE" val="954"/>
  <p:tag name="KSO_WM_TEMPLATE_ASSEMBLE_XID" val="60656e6e4054ed1e2fb7f899"/>
  <p:tag name="KSO_WM_TEMPLATE_ASSEMBLE_GROUPID" val="60656e6e4054ed1e2fb7f899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154_1*a*1"/>
  <p:tag name="KSO_WM_TEMPLATE_CATEGORY" val="diagram"/>
  <p:tag name="KSO_WM_TEMPLATE_INDEX" val="20215154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a3357ac94194b738e69f646c976061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50f9384765a4056abb6cb19c2a0b063"/>
  <p:tag name="KSO_WM_UNIT_TEXT_FILL_FORE_SCHEMECOLOR_INDEX_BRIGHTNESS" val="0"/>
  <p:tag name="KSO_WM_UNIT_TEXT_FILL_FORE_SCHEMECOLOR_INDEX" val="13"/>
  <p:tag name="KSO_WM_UNIT_TEXT_FILL_TYPE" val="1"/>
  <p:tag name="KSO_WM_TEMPLATE_ASSEMBLE_XID" val="60656e6e4054ed1e2fb7f899"/>
  <p:tag name="KSO_WM_TEMPLATE_ASSEMBLE_GROUPID" val="60656e6e4054ed1e2fb7f899"/>
</p:tagLst>
</file>

<file path=ppt/tags/tag76.xml><?xml version="1.0" encoding="utf-8"?>
<p:tagLst xmlns:p="http://schemas.openxmlformats.org/presentationml/2006/main">
  <p:tag name="KSO_WM_UNIT_VALUE" val="846*846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5154_1*d*1"/>
  <p:tag name="KSO_WM_TEMPLATE_CATEGORY" val="diagram"/>
  <p:tag name="KSO_WM_TEMPLATE_INDEX" val="20215154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a1f5febecd7942e6b8465ac9dff4ef7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6f98f8ee0cf4243ae09eff050541b4f"/>
  <p:tag name="KSO_WM_TEMPLATE_ASSEMBLE_XID" val="60656e6e4054ed1e2fb7f899"/>
  <p:tag name="KSO_WM_TEMPLATE_ASSEMBLE_GROUPID" val="60656e6e4054ed1e2fb7f899"/>
</p:tagLst>
</file>

<file path=ppt/tags/tag7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154_1*f*1"/>
  <p:tag name="KSO_WM_TEMPLATE_CATEGORY" val="diagram"/>
  <p:tag name="KSO_WM_TEMPLATE_INDEX" val="2021515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0"/>
  <p:tag name="KSO_WM_UNIT_SHOW_EDIT_AREA_INDICATION" val="1"/>
  <p:tag name="KSO_WM_CHIP_GROUPID" val="5e6b05596848fb12bee65ac8"/>
  <p:tag name="KSO_WM_CHIP_XID" val="5e6b05596848fb12bee65aca"/>
  <p:tag name="KSO_WM_UNIT_DEC_AREA_ID" val="378deb4d82b64c4e82a5a5ef1729a10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825dde23143745ec92a2a6a079bf0d93"/>
  <p:tag name="KSO_WM_UNIT_TEXT_FILL_FORE_SCHEMECOLOR_INDEX_BRIGHTNESS" val="0.25"/>
  <p:tag name="KSO_WM_UNIT_TEXT_FILL_FORE_SCHEMECOLOR_INDEX" val="13"/>
  <p:tag name="KSO_WM_UNIT_TEXT_FILL_TYPE" val="1"/>
  <p:tag name="KSO_WM_TEMPLATE_ASSEMBLE_XID" val="60656e6e4054ed1e2fb7f899"/>
  <p:tag name="KSO_WM_TEMPLATE_ASSEMBLE_GROUPID" val="60656e6e4054ed1e2fb7f899"/>
</p:tagLst>
</file>

<file path=ppt/tags/tag7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5154_1*f*2"/>
  <p:tag name="KSO_WM_TEMPLATE_CATEGORY" val="diagram"/>
  <p:tag name="KSO_WM_TEMPLATE_INDEX" val="2021515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0"/>
  <p:tag name="KSO_WM_UNIT_SHOW_EDIT_AREA_INDICATION" val="1"/>
  <p:tag name="KSO_WM_CHIP_GROUPID" val="5e6b05596848fb12bee65ac8"/>
  <p:tag name="KSO_WM_CHIP_XID" val="5e6b05596848fb12bee65aca"/>
  <p:tag name="KSO_WM_UNIT_DEC_AREA_ID" val="483adb2a9d9b463c868cd713915e00c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8c469daff99d488c87c080a59676b095"/>
  <p:tag name="KSO_WM_UNIT_TEXT_FILL_FORE_SCHEMECOLOR_INDEX_BRIGHTNESS" val="0.25"/>
  <p:tag name="KSO_WM_UNIT_TEXT_FILL_FORE_SCHEMECOLOR_INDEX" val="13"/>
  <p:tag name="KSO_WM_UNIT_TEXT_FILL_TYPE" val="1"/>
  <p:tag name="KSO_WM_TEMPLATE_ASSEMBLE_XID" val="60656e6e4054ed1e2fb7f899"/>
  <p:tag name="KSO_WM_TEMPLATE_ASSEMBLE_GROUPID" val="60656e6e4054ed1e2fb7f899"/>
</p:tagLst>
</file>

<file path=ppt/tags/tag79.xml><?xml version="1.0" encoding="utf-8"?>
<p:tagLst xmlns:p="http://schemas.openxmlformats.org/presentationml/2006/main">
  <p:tag name="KSO_WM_BEAUTIFY_FLAG" val="#wm#"/>
  <p:tag name="KSO_WM_TEMPLATE_CATEGORY" val="diagram"/>
  <p:tag name="KSO_WM_TEMPLATE_INDEX" val="20215154"/>
  <p:tag name="KSO_WM_SLIDE_LAYOUT_INFO" val="{&quot;backgroundInfo&quot;:[{&quot;bottom&quot;:0.13333333999999999,&quot;bottomAbs&quot;:false,&quot;left&quot;:0,&quot;leftAbs&quot;:false,&quot;right&quot;:0,&quot;rightAbs&quot;:false,&quot;top&quot;:0.13333333999999999,&quot;topAbs&quot;:false,&quot;type&quot;:&quot;belt&quot;}],&quot;id&quot;:&quot;2021-04-01T14:58:32&quot;,&quot;maxSize&quot;:{&quot;size1&quot;:33.299678991390046},&quot;minSize&quot;:{&quot;size1&quot;:33.299678991390046},&quot;normalSize&quot;:{&quot;size1&quot;:33.299678991390046},&quot;subLayout&quot;:[{&quot;id&quot;:&quot;2021-04-01T14:58:32&quot;,&quot;margin&quot;:{&quot;bottom&quot;:0,&quot;left&quot;:1.6929999589920044,&quot;right&quot;:1.6929999589920044,&quot;top&quot;:3.3870000839233398},&quot;type&quot;:0},{&quot;direction&quot;:1,&quot;id&quot;:&quot;2021-04-01T14:58:32&quot;,&quot;maxSize&quot;:{&quot;size1&quot;:63.699848124862186},&quot;minSize&quot;:{&quot;size1&quot;:29.999848124862183},&quot;normalSize&quot;:{&quot;size1&quot;:54.062348124862183},&quot;subLayout&quot;:[{&quot;id&quot;:&quot;2021-04-01T14:58:32&quot;,&quot;margin&quot;:{&quot;bottom&quot;:3.3870000839233398,&quot;left&quot;:1.6929999589920044,&quot;right&quot;:0,&quot;top&quot;:0.84700000286102295},&quot;type&quot;:0},{&quot;id&quot;:&quot;2021-04-01T14:58:32&quot;,&quot;maxSize&quot;:{&quot;size1&quot;:36.699518730037433},&quot;minSize&quot;:{&quot;size1&quot;:36.699518730037433},&quot;normalSize&quot;:{&quot;size1&quot;:36.699518730037433},&quot;subLayout&quot;:[{&quot;id&quot;:&quot;2021-04-01T14:58:32&quot;,&quot;margin&quot;:{&quot;bottom&quot;:0,&quot;left&quot;:0.84700000286102295,&quot;right&quot;:1.6929999589920044,&quot;top&quot;:0.84700000286102295},&quot;type&quot;:0},{&quot;id&quot;:&quot;2021-04-01T14:58:32&quot;,&quot;margin&quot;:{&quot;bottom&quot;:3.3870000839233398,&quot;left&quot;:0.84700000286102295,&quot;right&quot;:1.6929999589920044,&quot;top&quot;:0.84700000286102295},&quot;type&quot;:0}],&quot;type&quot;:0}],&quot;type&quot;:0}],&quot;type&quot;:0}"/>
  <p:tag name="KSO_WM_SLIDE_BACKGROUND" val="[&quot;belt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d2278694a34102bf6048b9"/>
  <p:tag name="KSO_WM_CHIP_FILLPROP" val="[[{&quot;text_align&quot;:&quot;cm&quot;,&quot;text_direction&quot;:&quot;horizontal&quot;,&quot;support_big_font&quot;:false,&quot;picture_toward&quot;:0,&quot;picture_dockside&quot;:[],&quot;fill_id&quot;:&quot;053e168126544c11866a786766211bc5&quot;,&quot;fill_align&quot;:&quot;cm&quot;,&quot;chip_types&quot;:[&quot;header&quot;]},{&quot;text_align&quot;:&quot;lm&quot;,&quot;text_direction&quot;:&quot;horizontal&quot;,&quot;support_features&quot;:[&quot;collage&quot;],&quot;support_big_font&quot;:false,&quot;picture_toward&quot;:0,&quot;picture_dockside&quot;:[],&quot;fill_id&quot;:&quot;cd9ad526f9eb46b4b2dad87c46315cfc&quot;,&quot;fill_align&quot;:&quot;lm&quot;,&quot;chip_types&quot;:[&quot;picture&quot;]},{&quot;text_align&quot;:&quot;lm&quot;,&quot;text_direction&quot;:&quot;horizontal&quot;,&quot;support_big_font&quot;:false,&quot;picture_toward&quot;:0,&quot;picture_dockside&quot;:[],&quot;fill_id&quot;:&quot;fb2f638d096a4e99a788d2d2e5d4767d&quot;,&quot;fill_align&quot;:&quot;lm&quot;,&quot;chip_types&quot;:[&quot;text&quot;]},{&quot;text_align&quot;:&quot;lm&quot;,&quot;text_direction&quot;:&quot;horizontal&quot;,&quot;support_big_font&quot;:false,&quot;picture_toward&quot;:0,&quot;picture_dockside&quot;:[],&quot;fill_id&quot;:&quot;5bea9db6455b4adfb6ee5821df24e67c&quot;,&quot;fill_align&quot;:&quot;lm&quot;,&quot;chip_types&quot;:[&quot;text&quot;]}]]"/>
  <p:tag name="KSO_WM_SLIDE_ID" val="diagram20215154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396"/>
  <p:tag name="KSO_WM_SLIDE_POSITION" val="0*72"/>
  <p:tag name="KSO_WM_TAG_VERSION" val="1.0"/>
  <p:tag name="KSO_WM_SLIDE_LAYOUT" val="a_d_f"/>
  <p:tag name="KSO_WM_SLIDE_LAYOUT_CNT" val="1_1_2"/>
  <p:tag name="KSO_WM_CHIP_DECFILLPROP" val="[]"/>
  <p:tag name="KSO_WM_CHIP_GROUPID" val="5edb377e5860357932c566e4"/>
  <p:tag name="KSO_WM_SLIDE_BK_DARK_LIGHT" val="2"/>
  <p:tag name="KSO_WM_SLIDE_BACKGROUND_TYPE" val="belt"/>
  <p:tag name="KSO_WM_SLIDE_SUPPORT_FEATURE_TYPE" val="1"/>
  <p:tag name="KSO_WM_TEMPLATE_ASSEMBLE_XID" val="60656e6e4054ed1e2fb7f899"/>
  <p:tag name="KSO_WM_TEMPLATE_ASSEMBLE_GROUPID" val="60656e6e4054ed1e2fb7f899"/>
  <p:tag name="KSO_WM_SPECIAL_SOURCE" val="bdnull"/>
</p:tagLst>
</file>

<file path=ppt/tags/tag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902_1*f*1"/>
  <p:tag name="KSO_WM_TEMPLATE_CATEGORY" val="diagram"/>
  <p:tag name="KSO_WM_TEMPLATE_INDEX" val="2021190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0"/>
  <p:tag name="KSO_WM_UNIT_SHOW_EDIT_AREA_INDICATION" val="1"/>
  <p:tag name="KSO_WM_CHIP_GROUPID" val="5e6b05596848fb12bee65ac8"/>
  <p:tag name="KSO_WM_CHIP_XID" val="5e6b05596848fb12bee65aca"/>
  <p:tag name="KSO_WM_UNIT_DEC_AREA_ID" val="cc9dd8e6220c4f3294d901865fc77ff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ed2c66de31284e23ba05c28dd349fdcc"/>
  <p:tag name="KSO_WM_UNIT_TEXT_FILL_FORE_SCHEMECOLOR_INDEX_BRIGHTNESS" val="0.25"/>
  <p:tag name="KSO_WM_UNIT_TEXT_FILL_FORE_SCHEMECOLOR_INDEX" val="13"/>
  <p:tag name="KSO_WM_UNIT_TEXT_FILL_TYPE" val="1"/>
  <p:tag name="KSO_WM_TEMPLATE_ASSEMBLE_XID" val="5fd0cd651fa9d42129dd785b"/>
  <p:tag name="KSO_WM_TEMPLATE_ASSEMBLE_GROUPID" val="5fd0cd651fa9d42129dd785b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84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5841"/>
  <p:tag name="KSO_WM_UNIT_VALUE" val="450"/>
  <p:tag name="KSO_WM_TEMPLATE_ASSEMBLE_XID" val="60656fb94054ed1e2fb80f5f"/>
  <p:tag name="KSO_WM_TEMPLATE_ASSEMBLE_GROUPID" val="60656fb94054ed1e2fb80f5f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41_1*a*1"/>
  <p:tag name="KSO_WM_TEMPLATE_CATEGORY" val="diagram"/>
  <p:tag name="KSO_WM_TEMPLATE_INDEX" val="20215841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592655eb6eb46268a15250ace2a300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5944bd2c6ef745c7ba3798bf7de26d34"/>
  <p:tag name="KSO_WM_UNIT_TEXT_FILL_FORE_SCHEMECOLOR_INDEX_BRIGHTNESS" val="0"/>
  <p:tag name="KSO_WM_UNIT_TEXT_FILL_FORE_SCHEMECOLOR_INDEX" val="13"/>
  <p:tag name="KSO_WM_UNIT_TEXT_FILL_TYPE" val="1"/>
  <p:tag name="KSO_WM_TEMPLATE_ASSEMBLE_XID" val="60656fb94054ed1e2fb80f5f"/>
  <p:tag name="KSO_WM_TEMPLATE_ASSEMBLE_GROUPID" val="60656fb94054ed1e2fb80f5f"/>
</p:tagLst>
</file>

<file path=ppt/tags/tag82.xml><?xml version="1.0" encoding="utf-8"?>
<p:tagLst xmlns:p="http://schemas.openxmlformats.org/presentationml/2006/main">
  <p:tag name="KSO_WM_UNIT_VALUE" val="1311*190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5841_1*d*1"/>
  <p:tag name="KSO_WM_TEMPLATE_CATEGORY" val="diagram"/>
  <p:tag name="KSO_WM_TEMPLATE_INDEX" val="2021584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119c913a8774795a250ee94ba2bd43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495a4950e0f7451aa0ec311a42d92776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b94054ed1e2fb80f5f"/>
  <p:tag name="KSO_WM_TEMPLATE_ASSEMBLE_GROUPID" val="60656fb94054ed1e2fb80f5f"/>
  <p:tag name="KSO_WM_UNIT_PLACING_PICTURE_USER_VIEWPORT" val="{&quot;height&quot;:5580.029921259842,&quot;width&quot;:8100.059842519685}"/>
</p:tagLst>
</file>

<file path=ppt/tags/tag8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841_1*f*1"/>
  <p:tag name="KSO_WM_TEMPLATE_CATEGORY" val="diagram"/>
  <p:tag name="KSO_WM_TEMPLATE_INDEX" val="2021584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1"/>
  <p:tag name="KSO_WM_UNIT_SHOW_EDIT_AREA_INDICATION" val="1"/>
  <p:tag name="KSO_WM_CHIP_GROUPID" val="5e6b05596848fb12bee65ac8"/>
  <p:tag name="KSO_WM_CHIP_XID" val="5e6b05596848fb12bee65aca"/>
  <p:tag name="KSO_WM_UNIT_DEC_AREA_ID" val="e9face82fcc9467e8403e9c446a5260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469092235874b97bfeb8122fbfd0258"/>
  <p:tag name="KSO_WM_UNIT_SUPPORT_UNIT_TYPE" val="[&quot;d&quot;]"/>
  <p:tag name="KSO_WM_UNIT_TEXT_FILL_FORE_SCHEMECOLOR_INDEX_BRIGHTNESS" val="0.25"/>
  <p:tag name="KSO_WM_UNIT_TEXT_FILL_FORE_SCHEMECOLOR_INDEX" val="13"/>
  <p:tag name="KSO_WM_UNIT_TEXT_FILL_TYPE" val="1"/>
  <p:tag name="KSO_WM_TEMPLATE_ASSEMBLE_XID" val="60656fb94054ed1e2fb80f5f"/>
  <p:tag name="KSO_WM_TEMPLATE_ASSEMBLE_GROUPID" val="60656fb94054ed1e2fb80f5f"/>
</p:tagLst>
</file>

<file path=ppt/tags/tag84.xml><?xml version="1.0" encoding="utf-8"?>
<p:tagLst xmlns:p="http://schemas.openxmlformats.org/presentationml/2006/main">
  <p:tag name="KSO_WM_BEAUTIFY_FLAG" val="#wm#"/>
  <p:tag name="KSO_WM_TEMPLATE_CATEGORY" val="diagram"/>
  <p:tag name="KSO_WM_TEMPLATE_INDEX" val="20215841"/>
  <p:tag name="KSO_WM_SLIDE_ID" val="diagram2021584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540"/>
  <p:tag name="KSO_WM_SLIDE_POSITION" val="48*0"/>
  <p:tag name="KSO_WM_TAG_VERSION" val="1.0"/>
  <p:tag name="KSO_WM_SLIDE_LAYOUT" val="a_d_f"/>
  <p:tag name="KSO_WM_SLIDE_LAYOUT_CNT" val="1_1_1"/>
  <p:tag name="KSO_WM_SLIDE_LAYOUT_INFO" val="{&quot;direction&quot;:1,&quot;id&quot;:&quot;2021-04-01T16:01:09&quot;,&quot;maxSize&quot;:{&quot;size1&quot;:66.199979652444995},&quot;minSize&quot;:{&quot;size1&quot;:58.799979652444982},&quot;normalSize&quot;:{&quot;size1&quot;:66.199979652444995},&quot;subLayout&quot;:[{&quot;id&quot;:&quot;2021-04-01T16:01:09&quot;,&quot;maxSize&quot;:{&quot;size1&quot;:28.899999999999999},&quot;minSize&quot;:{&quot;size1&quot;:20.100000000000001},&quot;normalSize&quot;:{&quot;size1&quot;:20.100000000000001},&quot;subLayout&quot;:[{&quot;id&quot;:&quot;2021-04-01T16:01:09&quot;,&quot;margin&quot;:{&quot;bottom&quot;:0.026000002399086952,&quot;left&quot;:1.6929999589920044,&quot;right&quot;:1.6670000553131104,&quot;top&quot;:1.6929999589920044},&quot;type&quot;:0},{&quot;id&quot;:&quot;2021-04-01T16:01:09&quot;,&quot;margin&quot;:{&quot;bottom&quot;:1.2699999809265137,&quot;left&quot;:1.6929999589920044,&quot;right&quot;:1.6670000553131104,&quot;top&quot;:0.81999999284744263},&quot;type&quot;:0}],&quot;type&quot;:0},{&quot;backgroundInfo&quot;:[{&quot;bottom&quot;:0,&quot;bottomAbs&quot;:false,&quot;left&quot;:0,&quot;leftAbs&quot;:false,&quot;right&quot;:0,&quot;rightAbs&quot;:false,&quot;top&quot;:0,&quot;topAbs&quot;:false,&quot;type&quot;:&quot;leftRight&quot;}],&quot;id&quot;:&quot;2021-04-01T16:01:09&quot;,&quot;margin&quot;:{&quot;bottom&quot;:1.6929999589920044,&quot;left&quot;:1.7200000286102295,&quot;right&quot;:1.6929999589920044,&quot;top&quot;:1.6929999589920044},&quot;type&quot;:0}],&quot;type&quot;:0}"/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baee5998712faa657a445"/>
  <p:tag name="KSO_WM_CHIP_FILLPROP" val="[[{&quot;text_align&quot;:&quot;lb&quot;,&quot;text_direction&quot;:&quot;horizontal&quot;,&quot;support_big_font&quot;:false,&quot;picture_toward&quot;:0,&quot;picture_dockside&quot;:[],&quot;fill_id&quot;:&quot;0c5a428519114871bcdd916aa888acf6&quot;,&quot;fill_align&quot;:&quot;lb&quot;,&quot;chip_types&quot;:[&quot;header&quot;]},{&quot;text_align&quot;:&quot;lt&quot;,&quot;text_direction&quot;:&quot;horizontal&quot;,&quot;support_features&quot;:[&quot;carousel&quot;],&quot;support_big_font&quot;:false,&quot;picture_toward&quot;:0,&quot;picture_dockside&quot;:[],&quot;fill_id&quot;:&quot;6562ffd2b3af45c79be34a9c9ad988fa&quot;,&quot;fill_align&quot;:&quot;lt&quot;,&quot;chip_types&quot;:[&quot;diagram&quot;,&quot;text&quot;,&quot;picture&quot;,&quot;chart&quot;,&quot;table&quot;,&quot;video&quot;]},{&quot;text_align&quot;:&quot;lm&quot;,&quot;text_direction&quot;:&quot;horizontal&quot;,&quot;support_big_font&quot;:false,&quot;picture_toward&quot;:0,&quot;picture_dockside&quot;:[],&quot;fill_id&quot;:&quot;6255d8b9cb924dff9b3368f954ab42c9&quot;,&quot;fill_align&quot;:&quot;cm&quot;,&quot;chip_types&quot;:[&quot;text&quot;,&quot;picture&quot;]}]]"/>
  <p:tag name="KSO_WM_CHIP_DECFILLPROP" val="[]"/>
  <p:tag name="KSO_WM_CHIP_GROUPID" val="5f0e7c7e2c9c209bb8bb668a"/>
  <p:tag name="KSO_WM_SLIDE_BK_DARK_LIGHT" val="2"/>
  <p:tag name="KSO_WM_SLIDE_BACKGROUND_TYPE" val="leftRight"/>
  <p:tag name="KSO_WM_SLIDE_SUPPORT_FEATURE_TYPE" val="2"/>
  <p:tag name="KSO_WM_TEMPLATE_ASSEMBLE_XID" val="60656fb94054ed1e2fb80f5f"/>
  <p:tag name="KSO_WM_TEMPLATE_ASSEMBLE_GROUPID" val="60656fb94054ed1e2fb80f5f"/>
  <p:tag name="KSO_WM_SPECIAL_SOURCE" val="bdnull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292_1*a*1"/>
  <p:tag name="KSO_WM_TEMPLATE_CATEGORY" val="diagram"/>
  <p:tag name="KSO_WM_TEMPLATE_INDEX" val="20213292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803e56c384b485f9e8211c67642e77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0c35154b00d344299561d6c90d593603"/>
  <p:tag name="KSO_WM_UNIT_TEXT_FILL_FORE_SCHEMECOLOR_INDEX_BRIGHTNESS" val="0"/>
  <p:tag name="KSO_WM_UNIT_TEXT_FILL_FORE_SCHEMECOLOR_INDEX" val="13"/>
  <p:tag name="KSO_WM_UNIT_TEXT_FILL_TYPE" val="1"/>
  <p:tag name="KSO_WM_TEMPLATE_ASSEMBLE_XID" val="60656eb64054ed1e2fb7fe98"/>
  <p:tag name="KSO_WM_TEMPLATE_ASSEMBLE_GROUPID" val="60656eb64054ed1e2fb7fe98"/>
</p:tagLst>
</file>

<file path=ppt/tags/tag86.xml><?xml version="1.0" encoding="utf-8"?>
<p:tagLst xmlns:p="http://schemas.openxmlformats.org/presentationml/2006/main">
  <p:tag name="KSO_WM_UNIT_VALUE" val="1100*224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3292_1*d*1"/>
  <p:tag name="KSO_WM_TEMPLATE_CATEGORY" val="diagram"/>
  <p:tag name="KSO_WM_TEMPLATE_INDEX" val="2021329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0762b89598d441a9bd7b8c6e1d15413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ca28d8b402c44286a0ce53412c695ee6"/>
  <p:tag name="KSO_WM_UNIT_SUPPORT_UNIT_TYPE" val="[&quot;l&quot;,&quot;m&quot;,&quot;n&quot;,&quot;o&quot;,&quot;p&quot;,&quot;q&quot;,&quot;r&quot;,&quot;δ&quot;,&quot;ε&quot;,&quot;ζ&quot;,&quot;η&quot;,&quot;d&quot;,&quot;α&quot;,&quot;β&quot;]"/>
  <p:tag name="KSO_WM_TEMPLATE_ASSEMBLE_XID" val="60656eb64054ed1e2fb7fe98"/>
  <p:tag name="KSO_WM_TEMPLATE_ASSEMBLE_GROUPID" val="60656eb64054ed1e2fb7fe98"/>
</p:tagLst>
</file>

<file path=ppt/tags/tag8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292_1*f*1"/>
  <p:tag name="KSO_WM_TEMPLATE_CATEGORY" val="diagram"/>
  <p:tag name="KSO_WM_TEMPLATE_INDEX" val="2021329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6"/>
  <p:tag name="KSO_WM_UNIT_SHOW_EDIT_AREA_INDICATION" val="1"/>
  <p:tag name="KSO_WM_CHIP_GROUPID" val="5e6b05596848fb12bee65ac8"/>
  <p:tag name="KSO_WM_CHIP_XID" val="5e6b05596848fb12bee65aca"/>
  <p:tag name="KSO_WM_UNIT_DEC_AREA_ID" val="3c79bf0f52d44df9838817e04acf4b0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4d3f222b472142a4b469b16d424342c8"/>
  <p:tag name="KSO_WM_UNIT_TEXT_FILL_FORE_SCHEMECOLOR_INDEX_BRIGHTNESS" val="0.25"/>
  <p:tag name="KSO_WM_UNIT_TEXT_FILL_FORE_SCHEMECOLOR_INDEX" val="13"/>
  <p:tag name="KSO_WM_UNIT_TEXT_FILL_TYPE" val="1"/>
  <p:tag name="KSO_WM_TEMPLATE_ASSEMBLE_XID" val="60656eb64054ed1e2fb7fe98"/>
  <p:tag name="KSO_WM_TEMPLATE_ASSEMBLE_GROUPID" val="60656eb64054ed1e2fb7fe98"/>
</p:tagLst>
</file>

<file path=ppt/tags/tag88.xml><?xml version="1.0" encoding="utf-8"?>
<p:tagLst xmlns:p="http://schemas.openxmlformats.org/presentationml/2006/main">
  <p:tag name="KSO_WM_BEAUTIFY_FLAG" val="#wm#"/>
  <p:tag name="KSO_WM_TEMPLATE_CATEGORY" val="diagram"/>
  <p:tag name="KSO_WM_TEMPLATE_INDEX" val="20213292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BACKGROUND" val="[&quot;general&quot;]"/>
  <p:tag name="KSO_WM_SLIDE_RATIO" val="1.777778"/>
  <p:tag name="KSO_WM_SLIDE_CAN_ADD_NAVIGATION" val="1"/>
  <p:tag name="KSO_WM_SLIDE_ID" val="diagram20213292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8*48"/>
  <p:tag name="KSO_WM_TAG_VERSION" val="1.0"/>
  <p:tag name="KSO_WM_SLIDE_LAYOUT" val="a_d_f"/>
  <p:tag name="KSO_WM_SLIDE_LAYOUT_CNT" val="1_1_1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736496b0653343f1bfd4c6dc9c47e1b4&quot;,&quot;fill_align&quot;:&quot;lm&quot;,&quot;chip_types&quot;:[&quot;diagram&quot;,&quot;pictext&quot;,&quot;picture&quot;,&quot;chart&quot;,&quot;table&quot;]},{&quot;text_align&quot;:&quot;lm&quot;,&quot;text_direction&quot;:&quot;horizontal&quot;,&quot;support_big_font&quot;:false,&quot;picture_toward&quot;:0,&quot;picture_dockside&quot;:[],&quot;fill_id&quot;:&quot;999ef3fc329041d6a96945ed69c6f7ac&quot;,&quot;fill_align&quot;:&quot;lm&quot;,&quot;chip_types&quot;:[&quot;text&quot;]}]]"/>
  <p:tag name="KSO_WM_CHIP_XID" val="5f696411553136823a5e6129"/>
  <p:tag name="FIXED_XID_TMP" val="5f5ee1ca4d6848d78f644aec"/>
  <p:tag name="KSO_WM_CHIP_DECFILLPROP" val="[]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5:03&quot;,&quot;maxSize&quot;:{&quot;size1&quot;:26.800000000000001},&quot;minSize&quot;:{&quot;size1&quot;:17.899999999999999},&quot;normalSize&quot;:{&quot;size1&quot;:20.955555555555556},&quot;subLayout&quot;:[{&quot;id&quot;:&quot;2021-04-01T15:15:03&quot;,&quot;margin&quot;:{&quot;bottom&quot;:0.026000002399086952,&quot;left&quot;:1.6929999589920044,&quot;right&quot;:1.6929999589920044,&quot;top&quot;:1.6929999589920044},&quot;type&quot;:0},{&quot;direction&quot;:1,&quot;id&quot;:&quot;2021-04-01T15:15:03&quot;,&quot;maxSize&quot;:{&quot;size1&quot;:74.900000000000006},&quot;minSize&quot;:{&quot;size1&quot;:66.299999999999997},&quot;normalSize&quot;:{&quot;size1&quot;:69.74375000000002},&quot;subLayout&quot;:[{&quot;id&quot;:&quot;2021-04-01T15:15:03&quot;,&quot;margin&quot;:{&quot;bottom&quot;:1.6929999589920044,&quot;left&quot;:1.6929999589920044,&quot;right&quot;:1.2439998388290405,&quot;top&quot;:0.85500001907348633},&quot;type&quot;:0},{&quot;id&quot;:&quot;2021-04-01T15:15:03&quot;,&quot;margin&quot;:{&quot;bottom&quot;:1.6929999589920044,&quot;left&quot;:0.026000002399086952,&quot;right&quot;:1.6929999589920044,&quot;top&quot;:0.85500001907348633},&quot;type&quot;:0}],&quot;type&quot;:0}],&quot;type&quot;:0}"/>
  <p:tag name="KSO_WM_CHIP_GROUPID" val="5f5ee1ca4d6848d78f644aec"/>
  <p:tag name="KSO_WM_SLIDE_BK_DARK_LIGHT" val="2"/>
  <p:tag name="KSO_WM_SLIDE_BACKGROUND_TYPE" val="general"/>
  <p:tag name="KSO_WM_SLIDE_SUPPORT_FEATURE_TYPE" val="3"/>
  <p:tag name="KSO_WM_TEMPLATE_ASSEMBLE_XID" val="60656eb64054ed1e2fb7fe98"/>
  <p:tag name="KSO_WM_TEMPLATE_ASSEMBLE_GROUPID" val="60656eb64054ed1e2fb7fe98"/>
  <p:tag name="KSO_WM_SPECIAL_SOURCE" val="bdnull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550_1*i*1"/>
  <p:tag name="KSO_WM_TEMPLATE_CATEGORY" val="diagram"/>
  <p:tag name="KSO_WM_TEMPLATE_INDEX" val="20213550"/>
  <p:tag name="KSO_WM_UNIT_LAYERLEVEL" val="1"/>
  <p:tag name="KSO_WM_TAG_VERSION" val="1.0"/>
  <p:tag name="KSO_WM_BEAUTIFY_FLAG" val="#wm#"/>
  <p:tag name="KSO_WM_UNIT_SM_LIMIT_TYPE" val="2"/>
  <p:tag name="KSO_WM_UNIT_BLOCK" val="0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UNIT_DEC_AREA_ID" val="d6b7b97a08cd45318ddbc29e28f79a68"/>
  <p:tag name="PA" val="v5.2.11"/>
  <p:tag name="KSO_WM_CHIP_GROUPID" val="5e757e3269be4861f5f8614a"/>
  <p:tag name="KSO_WM_CHIP_XID" val="5f607145688f7a6c7bea32a6"/>
  <p:tag name="KSO_WM_UNIT_LINE_FORE_SCHEMECOLOR_INDEX_BRIGHTNESS" val="-0.25"/>
  <p:tag name="KSO_WM_UNIT_LINE_FORE_SCHEMECOLOR_INDEX" val="14"/>
  <p:tag name="KSO_WM_UNIT_LINE_FILL_TYPE" val="2"/>
  <p:tag name="KSO_WM_TEMPLATE_ASSEMBLE_XID" val="60656f434054ed1e2fb80687"/>
  <p:tag name="KSO_WM_TEMPLATE_ASSEMBLE_GROUPID" val="60656f434054ed1e2fb80687"/>
</p:tagLst>
</file>

<file path=ppt/tags/tag9.xml><?xml version="1.0" encoding="utf-8"?>
<p:tagLst xmlns:p="http://schemas.openxmlformats.org/presentationml/2006/main">
  <p:tag name="KSO_WM_BEAUTIFY_FLAG" val="#wm#"/>
  <p:tag name="KSO_WM_TEMPLATE_CATEGORY" val="diagram"/>
  <p:tag name="KSO_WM_TEMPLATE_INDEX" val="20211902"/>
  <p:tag name="KSO_WM_SLIDE_BACKGROUND" val="[&quot;general&quot;]"/>
  <p:tag name="KSO_WM_SLIDE_RATIO" val="1.777778"/>
  <p:tag name="KSO_WM_CHIP_INFOS" val="{&quot;layout_type&quot;:&quot;topbottom&quot;,&quot;layout_feature&quot;:1,&quot;tags&quot;:{&quot;style&quot;:[&quot;商务&quot;,&quot;简约&quot;,&quot;文艺清新&quot;,&quot;中国风&quot;,&quot;卡通&quot;,&quot;欧美风&quot;,&quot;黑板风&quot;,&quot;渐变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5f13f51672b44b4aae11523020386145&quot;,&quot;fill_align&quot;:&quot;cm&quot;,&quot;text_align&quot;:&quot;cm&quot;,&quot;text_direction&quot;:&quot;horizontal&quot;,&quot;chip_types&quot;:[&quot;picture&quot;],&quot;support_features&quot;:[&quot;collage&quot;]},{&quot;fill_id&quot;:&quot;ba673d9d3716406593d8405364efd951&quot;,&quot;fill_align&quot;:&quot;lb&quot;,&quot;text_align&quot;:&quot;lb&quot;,&quot;text_direction&quot;:&quot;horizontal&quot;,&quot;chip_types&quot;:[&quot;header&quot;]},{&quot;fill_id&quot;:&quot;2c6970fbebb445718ea8f320b3aaff40&quot;,&quot;fill_align&quot;:&quot;lt&quot;,&quot;text_align&quot;:&quot;lt&quot;,&quot;text_direction&quot;:&quot;horizontal&quot;,&quot;chip_types&quot;:[&quot;text&quot;]}]]"/>
  <p:tag name="KSO_WM_SLIDE_ID" val="diagram20211902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45"/>
  <p:tag name="KSO_WM_SLIDE_POSITION" val="48*47"/>
  <p:tag name="KSO_WM_TAG_VERSION" val="1.0"/>
  <p:tag name="KSO_WM_SLIDE_LAYOUT" val="a_d_f"/>
  <p:tag name="KSO_WM_SLIDE_LAYOUT_CNT" val="1_1_1"/>
  <p:tag name="KSO_WM_CHIP_XID" val="5eedad81aa51720c6c8f4f7a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2-09T21:13:10&quot;,&quot;maxSize&quot;:{&quot;size1&quot;:57.899999999999999},&quot;minSize&quot;:{&quot;size1&quot;:49},&quot;normalSize&quot;:{&quot;size1&quot;:53.117333333333335},&quot;subLayout&quot;:[{&quot;id&quot;:&quot;2020-12-09T21:13:10&quot;,&quot;maxSize&quot;:{&quot;size1&quot;:63.5},&quot;minSize&quot;:{&quot;size1&quot;:45.600000000000001},&quot;normalSize&quot;:{&quot;size1&quot;:47.085697073146243},&quot;subLayout&quot;:[{&quot;id&quot;:&quot;2020-12-09T21:13:10&quot;,&quot;margin&quot;:{&quot;bottom&quot;:0.026000002399086952,&quot;left&quot;:2.5399999618530273,&quot;right&quot;:2.5399999618530273,&quot;top&quot;:2.5399999618530273},&quot;type&quot;:0},{&quot;id&quot;:&quot;2020-12-09T21:13:10&quot;,&quot;margin&quot;:{&quot;bottom&quot;:0.87099999189376831,&quot;left&quot;:2.5399999618530273,&quot;right&quot;:2.5399999618530273,&quot;top&quot;:0.3970000147819519},&quot;type&quot;:0}],&quot;type&quot;:0},{&quot;id&quot;:&quot;2020-12-09T21:13:10&quot;,&quot;margin&quot;:{&quot;bottom&quot;:1.6929999589920044,&quot;left&quot;:1.6929999589920044,&quot;right&quot;:1.6929999589920044,&quot;top&quot;:0.82200002670288086},&quot;type&quot;:0}],&quot;type&quot;:0}"/>
  <p:tag name="KSO_WM_SLIDE_CAN_ADD_NAVIGATION" val="1"/>
  <p:tag name="KSO_WM_CHIP_GROUPID" val="5eedad81aa51720c6c8f4f79"/>
  <p:tag name="KSO_WM_SLIDE_BK_DARK_LIGHT" val="2"/>
  <p:tag name="KSO_WM_SLIDE_BACKGROUND_TYPE" val="general"/>
  <p:tag name="KSO_WM_SLIDE_SUPPORT_FEATURE_TYPE" val="1"/>
  <p:tag name="KSO_WM_TEMPLATE_ASSEMBLE_XID" val="5fd0cd651fa9d42129dd785b"/>
  <p:tag name="KSO_WM_TEMPLATE_ASSEMBLE_GROUPID" val="5fd0cd651fa9d42129dd785b"/>
  <p:tag name="KSO_WM_SPECIAL_SOURCE" val="bdnull"/>
</p:tagLst>
</file>

<file path=ppt/tags/tag90.xml><?xml version="1.0" encoding="utf-8"?>
<p:tagLst xmlns:p="http://schemas.openxmlformats.org/presentationml/2006/main">
  <p:tag name="KSO_WM_UNIT_BLOCK" val="0"/>
  <p:tag name="KSO_WM_UNIT_SM_LIMIT_TYPE" val="2"/>
  <p:tag name="KSO_WM_UNIT_DEC_AREA_ID" val="09af2422ee32446883a82694180d26f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3550_1*i*2"/>
  <p:tag name="KSO_WM_TEMPLATE_CATEGORY" val="diagram"/>
  <p:tag name="KSO_WM_TEMPLATE_INDEX" val="20213550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757e3269be4861f5f8614a"/>
  <p:tag name="KSO_WM_CHIP_XID" val="5f607145688f7a6c7bea32a6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72"/>
  <p:tag name="KSO_WM_TEMPLATE_ASSEMBLE_XID" val="60656f434054ed1e2fb80687"/>
  <p:tag name="KSO_WM_TEMPLATE_ASSEMBLE_GROUPID" val="60656f434054ed1e2fb80687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3550_1*i*3"/>
  <p:tag name="KSO_WM_TEMPLATE_CATEGORY" val="diagram"/>
  <p:tag name="KSO_WM_TEMPLATE_INDEX" val="2021355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UNIT_DEC_AREA_ID" val="d5b40817ac0b46399ce6168549b75b5b"/>
  <p:tag name="PA" val="v5.2.11"/>
  <p:tag name="KSO_WM_CHIP_GROUPID" val="5e757e3269be4861f5f8614a"/>
  <p:tag name="KSO_WM_CHIP_XID" val="5f607145688f7a6c7bea32a6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60656f434054ed1e2fb80687"/>
  <p:tag name="KSO_WM_TEMPLATE_ASSEMBLE_GROUPID" val="60656f434054ed1e2fb80687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3550_1*i*4"/>
  <p:tag name="KSO_WM_TEMPLATE_CATEGORY" val="diagram"/>
  <p:tag name="KSO_WM_TEMPLATE_INDEX" val="20213550"/>
  <p:tag name="KSO_WM_UNIT_LAYERLEVEL" val="1"/>
  <p:tag name="KSO_WM_TAG_VERSION" val="1.0"/>
  <p:tag name="KSO_WM_BEAUTIFY_FLAG" val="#wm#"/>
  <p:tag name="KSO_WM_UNIT_SM_LIMIT_TYPE" val="2"/>
  <p:tag name="KSO_WM_UNIT_BLOCK" val="0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UNIT_DEC_AREA_ID" val="bf73e0fa95254115a65380345b4aa9dc"/>
  <p:tag name="PA" val="v5.2.11"/>
  <p:tag name="KSO_WM_CHIP_GROUPID" val="5e757e3269be4861f5f8614a"/>
  <p:tag name="KSO_WM_CHIP_XID" val="5f607145688f7a6c7bea32a6"/>
  <p:tag name="KSO_WM_UNIT_LINE_FORE_SCHEMECOLOR_INDEX_BRIGHTNESS" val="-0.25"/>
  <p:tag name="KSO_WM_UNIT_LINE_FORE_SCHEMECOLOR_INDEX" val="14"/>
  <p:tag name="KSO_WM_UNIT_LINE_FILL_TYPE" val="2"/>
  <p:tag name="KSO_WM_TEMPLATE_ASSEMBLE_XID" val="60656f434054ed1e2fb80687"/>
  <p:tag name="KSO_WM_TEMPLATE_ASSEMBLE_GROUPID" val="60656f434054ed1e2fb80687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550_1*a*1"/>
  <p:tag name="KSO_WM_TEMPLATE_CATEGORY" val="diagram"/>
  <p:tag name="KSO_WM_TEMPLATE_INDEX" val="2021355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f139e14b1e39486da7140564d901668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0439eeda57a64da4894f55c4d016b9b6"/>
  <p:tag name="KSO_WM_UNIT_TEXT_FILL_FORE_SCHEMECOLOR_INDEX_BRIGHTNESS" val="0"/>
  <p:tag name="KSO_WM_UNIT_TEXT_FILL_FORE_SCHEMECOLOR_INDEX" val="13"/>
  <p:tag name="KSO_WM_UNIT_TEXT_FILL_TYPE" val="1"/>
  <p:tag name="KSO_WM_TEMPLATE_ASSEMBLE_XID" val="60656f434054ed1e2fb80687"/>
  <p:tag name="KSO_WM_TEMPLATE_ASSEMBLE_GROUPID" val="60656f434054ed1e2fb80687"/>
</p:tagLst>
</file>

<file path=ppt/tags/tag9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550_1*f*1"/>
  <p:tag name="KSO_WM_TEMPLATE_CATEGORY" val="diagram"/>
  <p:tag name="KSO_WM_TEMPLATE_INDEX" val="2021355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42"/>
  <p:tag name="KSO_WM_UNIT_SHOW_EDIT_AREA_INDICATION" val="1"/>
  <p:tag name="KSO_WM_CHIP_GROUPID" val="5e6b05596848fb12bee65ac8"/>
  <p:tag name="KSO_WM_CHIP_XID" val="5e6b05596848fb12bee65aca"/>
  <p:tag name="KSO_WM_UNIT_DEC_AREA_ID" val="7cac9eb14d5b496c9f6c6630ba265d8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8ba5ca2741f4e36a2045bff4ad70628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f434054ed1e2fb80687"/>
  <p:tag name="KSO_WM_TEMPLATE_ASSEMBLE_GROUPID" val="60656f434054ed1e2fb80687"/>
</p:tagLst>
</file>

<file path=ppt/tags/tag95.xml><?xml version="1.0" encoding="utf-8"?>
<p:tagLst xmlns:p="http://schemas.openxmlformats.org/presentationml/2006/main">
  <p:tag name="KSO_WM_BEAUTIFY_FLAG" val="#wm#"/>
  <p:tag name="KSO_WM_TEMPLATE_CATEGORY" val="diagram"/>
  <p:tag name="KSO_WM_TEMPLATE_INDEX" val="20213550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t&quot;,&quot;text_direction&quot;:&quot;horizontal&quot;,&quot;support_big_font&quot;:false,&quot;fill_id&quot;:&quot;ddcf2610c0ac4b45bec7e29ab0ab1f83&quot;,&quot;fill_align&quot;:&quot;ct&quot;,&quot;chip_types&quot;:[&quot;header&quot;]},{&quot;text_align&quot;:&quot;lm&quot;,&quot;text_direction&quot;:&quot;horizontal&quot;,&quot;support_features&quot;:[&quot;collage&quot;,&quot;carousel&quot;],&quot;support_big_font&quot;:false,&quot;fill_id&quot;:&quot;f2ad6f8ec5eb4c60ab8a9b497fa44351&quot;,&quot;fill_align&quot;:&quot;cm&quot;,&quot;chip_types&quot;:[&quot;diagram&quot;,&quot;pictext&quot;,&quot;text&quot;,&quot;picture&quot;,&quot;chart&quot;,&quot;table&quot;,&quot;video&quot;]}]]"/>
  <p:tag name="KSO_WM_SLIDE_ID" val="diagram20213550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59*542"/>
  <p:tag name="KSO_WM_SLIDE_POSITION" val="0*0"/>
  <p:tag name="KSO_WM_TAG_VERSION" val="1.0"/>
  <p:tag name="KSO_WM_SLIDE_LAYOUT" val="a_f"/>
  <p:tag name="KSO_WM_SLIDE_LAYOUT_CNT" val="1_1"/>
  <p:tag name="KSO_WM_CHIP_XID" val="5f607145688f7a6c7bea32a6"/>
  <p:tag name="KSO_WM_CHIP_DECFILLPROP" val="[]"/>
  <p:tag name="KSO_WM_SLIDE_BACKGROUND" val="[&quot;bottomTop&quot;]"/>
  <p:tag name="KSO_WM_CHIP_GROUPID" val="5e757e3269be4861f5f8614a"/>
  <p:tag name="KSO_WM_SLIDE_BK_DARK_LIGHT" val="2"/>
  <p:tag name="KSO_WM_SLIDE_BACKGROUND_TYPE" val="general"/>
  <p:tag name="KSO_WM_SLIDE_SUPPORT_FEATURE_TYPE" val="0"/>
  <p:tag name="KSO_WM_TEMPLATE_ASSEMBLE_XID" val="60656f434054ed1e2fb80687"/>
  <p:tag name="KSO_WM_TEMPLATE_ASSEMBLE_GROUPID" val="60656f434054ed1e2fb80687"/>
  <p:tag name="KSO_WM_SPECIAL_SOURCE" val="bdnull"/>
  <p:tag name="KSO_WM_SLIDE_CAN_ADD_NAVIGATION" val="1"/>
  <p:tag name="KSO_WM_SLIDE_LAYOUT_INFO" val="{&quot;id&quot;:&quot;2021-04-01T15:36:38&quot;,&quot;maxSize&quot;:{&quot;size1&quot;:30.100000000000001},&quot;minSize&quot;:{&quot;size1&quot;:20.100000000000001},&quot;normalSize&quot;:{&quot;size1&quot;:30.09981481481481},&quot;subLayout&quot;:[{&quot;id&quot;:&quot;2021-04-01T15:36:38&quot;,&quot;margin&quot;:{&quot;bottom&quot;:0.026000002399086952,&quot;left&quot;:1.6929999589920044,&quot;right&quot;:1.6929999589920044,&quot;top&quot;:2.752000093460083},&quot;type&quot;:0},{&quot;id&quot;:&quot;2021-04-01T15:36:38&quot;,&quot;margin&quot;:{&quot;bottom&quot;:1.7280000448226929,&quot;left&quot;:1.6929999589920044,&quot;right&quot;:1.6929999589920044,&quot;top&quot;:0.60900002717971802},&quot;type&quot;:0}],&quot;type&quot;:0}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3550_1*i*1"/>
  <p:tag name="KSO_WM_TEMPLATE_CATEGORY" val="diagram"/>
  <p:tag name="KSO_WM_TEMPLATE_INDEX" val="20213550"/>
  <p:tag name="KSO_WM_UNIT_LAYERLEVEL" val="1"/>
  <p:tag name="KSO_WM_TAG_VERSION" val="1.0"/>
  <p:tag name="KSO_WM_BEAUTIFY_FLAG" val="#wm#"/>
  <p:tag name="KSO_WM_UNIT_SM_LIMIT_TYPE" val="2"/>
  <p:tag name="KSO_WM_UNIT_BLOCK" val="0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UNIT_DEC_AREA_ID" val="d6b7b97a08cd45318ddbc29e28f79a68"/>
  <p:tag name="PA" val="v5.2.11"/>
  <p:tag name="KSO_WM_CHIP_GROUPID" val="5e757e3269be4861f5f8614a"/>
  <p:tag name="KSO_WM_CHIP_XID" val="5f607145688f7a6c7bea32a6"/>
  <p:tag name="KSO_WM_UNIT_LINE_FORE_SCHEMECOLOR_INDEX_BRIGHTNESS" val="-0.25"/>
  <p:tag name="KSO_WM_UNIT_LINE_FORE_SCHEMECOLOR_INDEX" val="14"/>
  <p:tag name="KSO_WM_UNIT_LINE_FILL_TYPE" val="2"/>
  <p:tag name="KSO_WM_TEMPLATE_ASSEMBLE_XID" val="60656f434054ed1e2fb80687"/>
  <p:tag name="KSO_WM_TEMPLATE_ASSEMBLE_GROUPID" val="60656f434054ed1e2fb80687"/>
</p:tagLst>
</file>

<file path=ppt/tags/tag97.xml><?xml version="1.0" encoding="utf-8"?>
<p:tagLst xmlns:p="http://schemas.openxmlformats.org/presentationml/2006/main">
  <p:tag name="KSO_WM_UNIT_BLOCK" val="0"/>
  <p:tag name="KSO_WM_UNIT_SM_LIMIT_TYPE" val="2"/>
  <p:tag name="KSO_WM_UNIT_DEC_AREA_ID" val="09af2422ee32446883a82694180d26f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3550_1*i*2"/>
  <p:tag name="KSO_WM_TEMPLATE_CATEGORY" val="diagram"/>
  <p:tag name="KSO_WM_TEMPLATE_INDEX" val="20213550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757e3269be4861f5f8614a"/>
  <p:tag name="KSO_WM_CHIP_XID" val="5f607145688f7a6c7bea32a6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72"/>
  <p:tag name="KSO_WM_TEMPLATE_ASSEMBLE_XID" val="60656f434054ed1e2fb80687"/>
  <p:tag name="KSO_WM_TEMPLATE_ASSEMBLE_GROUPID" val="60656f434054ed1e2fb80687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3550_1*i*3"/>
  <p:tag name="KSO_WM_TEMPLATE_CATEGORY" val="diagram"/>
  <p:tag name="KSO_WM_TEMPLATE_INDEX" val="2021355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UNIT_DEC_AREA_ID" val="d5b40817ac0b46399ce6168549b75b5b"/>
  <p:tag name="PA" val="v5.2.11"/>
  <p:tag name="KSO_WM_CHIP_GROUPID" val="5e757e3269be4861f5f8614a"/>
  <p:tag name="KSO_WM_CHIP_XID" val="5f607145688f7a6c7bea32a6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0"/>
  <p:tag name="KSO_WM_TEMPLATE_ASSEMBLE_XID" val="60656f434054ed1e2fb80687"/>
  <p:tag name="KSO_WM_TEMPLATE_ASSEMBLE_GROUPID" val="60656f434054ed1e2fb80687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3550_1*i*4"/>
  <p:tag name="KSO_WM_TEMPLATE_CATEGORY" val="diagram"/>
  <p:tag name="KSO_WM_TEMPLATE_INDEX" val="20213550"/>
  <p:tag name="KSO_WM_UNIT_LAYERLEVEL" val="1"/>
  <p:tag name="KSO_WM_TAG_VERSION" val="1.0"/>
  <p:tag name="KSO_WM_BEAUTIFY_FLAG" val="#wm#"/>
  <p:tag name="KSO_WM_UNIT_SM_LIMIT_TYPE" val="2"/>
  <p:tag name="KSO_WM_UNIT_BLOCK" val="0"/>
  <p:tag name="KSO_WM_UNIT_DECORATE_INFO" val="{&quot;ReferentInfo&quot;:{&quot;Id&quot;:&quot;slide&quot;,&quot;X&quot;:{&quot;Pos&quot;:0},&quot;Y&quot;:{&quot;Pos&quot;:2}},&quot;DecorateInfoX&quot;:{&quot;Pos&quot;:0,&quot;IsAbs&quot;:false},&quot;DecorateInfoY&quot;:{&quot;Pos&quot;:2,&quot;IsAbs&quot;:false},&quot;DecorateInfoW&quot;:{&quot;IsAbs&quot;:false},&quot;DecorateInfoH&quot;:{&quot;IsAbs&quot;:false},&quot;whChangeMode&quot;:0}"/>
  <p:tag name="KSO_WM_UNIT_DEC_AREA_ID" val="bf73e0fa95254115a65380345b4aa9dc"/>
  <p:tag name="PA" val="v5.2.11"/>
  <p:tag name="KSO_WM_CHIP_GROUPID" val="5e757e3269be4861f5f8614a"/>
  <p:tag name="KSO_WM_CHIP_XID" val="5f607145688f7a6c7bea32a6"/>
  <p:tag name="KSO_WM_UNIT_LINE_FORE_SCHEMECOLOR_INDEX_BRIGHTNESS" val="-0.25"/>
  <p:tag name="KSO_WM_UNIT_LINE_FORE_SCHEMECOLOR_INDEX" val="14"/>
  <p:tag name="KSO_WM_UNIT_LINE_FILL_TYPE" val="2"/>
  <p:tag name="KSO_WM_TEMPLATE_ASSEMBLE_XID" val="60656f434054ed1e2fb80687"/>
  <p:tag name="KSO_WM_TEMPLATE_ASSEMBLE_GROUPID" val="60656f434054ed1e2fb80687"/>
</p:tagLst>
</file>

<file path=ppt/theme/theme1.xml><?xml version="1.0" encoding="utf-8"?>
<a:theme xmlns:a="http://schemas.openxmlformats.org/drawingml/2006/main" name="Parity Dark Theme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3670</Words>
  <Application>WPS 演示</Application>
  <PresentationFormat>全屏显示(16:9)</PresentationFormat>
  <Paragraphs>176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Arial</vt:lpstr>
      <vt:lpstr>宋体</vt:lpstr>
      <vt:lpstr>Wingdings</vt:lpstr>
      <vt:lpstr>Arial</vt:lpstr>
      <vt:lpstr>Roboto Medium</vt:lpstr>
      <vt:lpstr>Roboto Light</vt:lpstr>
      <vt:lpstr>Roboto</vt:lpstr>
      <vt:lpstr>微软雅黑</vt:lpstr>
      <vt:lpstr>Segoe UI</vt:lpstr>
      <vt:lpstr>Wingdings</vt:lpstr>
      <vt:lpstr>Helvetica</vt:lpstr>
      <vt:lpstr>Arial Unicode MS</vt:lpstr>
      <vt:lpstr>Parity Dark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生态优势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孙凯超 kaichao@parity.io 获取帮助: https://substrate.io </dc:title>
  <dc:creator>冯力全</dc:creator>
  <cp:lastModifiedBy>Elite</cp:lastModifiedBy>
  <cp:revision>346</cp:revision>
  <dcterms:created xsi:type="dcterms:W3CDTF">2021-03-10T09:25:00Z</dcterms:created>
  <dcterms:modified xsi:type="dcterms:W3CDTF">2021-11-25T16:29:25Z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69DA2F5276AD47129AC6A9187196AE93</vt:lpwstr>
  </property>
</Properties>
</file>